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357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550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22" orient="horz" pos="1434" userDrawn="1">
          <p15:clr>
            <a:srgbClr val="A4A3A4"/>
          </p15:clr>
        </p15:guide>
        <p15:guide id="23" orient="horz" pos="3748" userDrawn="1">
          <p15:clr>
            <a:srgbClr val="A4A3A4"/>
          </p15:clr>
        </p15:guide>
        <p15:guide id="25" orient="horz" pos="2364" userDrawn="1">
          <p15:clr>
            <a:srgbClr val="A4A3A4"/>
          </p15:clr>
        </p15:guide>
        <p15:guide id="26" orient="horz" pos="2137" userDrawn="1">
          <p15:clr>
            <a:srgbClr val="A4A3A4"/>
          </p15:clr>
        </p15:guide>
        <p15:guide id="27" orient="horz" pos="1684" userDrawn="1">
          <p15:clr>
            <a:srgbClr val="A4A3A4"/>
          </p15:clr>
        </p15:guide>
        <p15:guide id="28" orient="horz" pos="2840" userDrawn="1">
          <p15:clr>
            <a:srgbClr val="A4A3A4"/>
          </p15:clr>
        </p15:guide>
        <p15:guide id="31" orient="horz" pos="686" userDrawn="1">
          <p15:clr>
            <a:srgbClr val="A4A3A4"/>
          </p15:clr>
        </p15:guide>
        <p15:guide id="34" orient="horz" pos="1162" userDrawn="1">
          <p15:clr>
            <a:srgbClr val="A4A3A4"/>
          </p15:clr>
        </p15:guide>
        <p15:guide id="36" pos="302" userDrawn="1">
          <p15:clr>
            <a:srgbClr val="A4A3A4"/>
          </p15:clr>
        </p15:guide>
        <p15:guide id="39" orient="horz" pos="3294" userDrawn="1">
          <p15:clr>
            <a:srgbClr val="A4A3A4"/>
          </p15:clr>
        </p15:guide>
        <p15:guide id="40" pos="3840" userDrawn="1">
          <p15:clr>
            <a:srgbClr val="A4A3A4"/>
          </p15:clr>
        </p15:guide>
        <p15:guide id="41" pos="1209" userDrawn="1">
          <p15:clr>
            <a:srgbClr val="A4A3A4"/>
          </p15:clr>
        </p15:guide>
        <p15:guide id="42" pos="4044" userDrawn="1">
          <p15:clr>
            <a:srgbClr val="A4A3A4"/>
          </p15:clr>
        </p15:guide>
        <p15:guide id="43" pos="5586" userDrawn="1">
          <p15:clr>
            <a:srgbClr val="A4A3A4"/>
          </p15:clr>
        </p15:guide>
        <p15:guide id="44" pos="2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8FD9"/>
    <a:srgbClr val="DAC9E1"/>
    <a:srgbClr val="963988"/>
    <a:srgbClr val="A796C7"/>
    <a:srgbClr val="C195FD"/>
    <a:srgbClr val="CD88D6"/>
    <a:srgbClr val="95639A"/>
    <a:srgbClr val="B359B8"/>
    <a:srgbClr val="B95FBD"/>
    <a:srgbClr val="AA5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649C6-4CBA-9ECD-E1FD-925CA234E46D}" v="2" dt="2022-03-28T22:04:28.973"/>
    <p1510:client id="{44CA1EBA-18D2-9B40-93EA-72539DF91450}" v="53" dt="2022-03-11T19:45:35.003"/>
    <p1510:client id="{7C96F155-65F2-CBB8-0C16-6A8E567BDF6A}" v="48" dt="2022-05-06T19:26:35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1"/>
    <p:restoredTop sz="94637"/>
  </p:normalViewPr>
  <p:slideViewPr>
    <p:cSldViewPr snapToGrid="0">
      <p:cViewPr varScale="1">
        <p:scale>
          <a:sx n="85" d="100"/>
          <a:sy n="85" d="100"/>
        </p:scale>
        <p:origin x="1074" y="126"/>
      </p:cViewPr>
      <p:guideLst>
        <p:guide orient="horz" pos="550"/>
        <p:guide orient="horz" pos="3952"/>
        <p:guide pos="7401"/>
        <p:guide orient="horz" pos="1434"/>
        <p:guide orient="horz" pos="3748"/>
        <p:guide orient="horz" pos="2364"/>
        <p:guide orient="horz" pos="2137"/>
        <p:guide orient="horz" pos="1684"/>
        <p:guide orient="horz" pos="2840"/>
        <p:guide orient="horz" pos="686"/>
        <p:guide orient="horz" pos="1162"/>
        <p:guide pos="302"/>
        <p:guide orient="horz" pos="3294"/>
        <p:guide pos="3840"/>
        <p:guide pos="1209"/>
        <p:guide pos="4044"/>
        <p:guide pos="5586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Oropesa Martínez" userId="S::moropesam@ieechihuahua.org.mx::cde79fea-4277-48bc-90a0-d5185b74ea0e" providerId="AD" clId="Web-{44CA1EBA-18D2-9B40-93EA-72539DF91450}"/>
    <pc:docChg chg="addSld delSld modSld addMainMaster">
      <pc:chgData name="Marcela Oropesa Martínez" userId="S::moropesam@ieechihuahua.org.mx::cde79fea-4277-48bc-90a0-d5185b74ea0e" providerId="AD" clId="Web-{44CA1EBA-18D2-9B40-93EA-72539DF91450}" dt="2022-03-11T19:45:35.003" v="32"/>
      <pc:docMkLst>
        <pc:docMk/>
      </pc:docMkLst>
      <pc:sldChg chg="modSp">
        <pc:chgData name="Marcela Oropesa Martínez" userId="S::moropesam@ieechihuahua.org.mx::cde79fea-4277-48bc-90a0-d5185b74ea0e" providerId="AD" clId="Web-{44CA1EBA-18D2-9B40-93EA-72539DF91450}" dt="2022-03-11T19:36:48.751" v="2" actId="1076"/>
        <pc:sldMkLst>
          <pc:docMk/>
          <pc:sldMk cId="1422444711" sldId="260"/>
        </pc:sldMkLst>
        <pc:spChg chg="mod">
          <ac:chgData name="Marcela Oropesa Martínez" userId="S::moropesam@ieechihuahua.org.mx::cde79fea-4277-48bc-90a0-d5185b74ea0e" providerId="AD" clId="Web-{44CA1EBA-18D2-9B40-93EA-72539DF91450}" dt="2022-03-11T19:36:41.048" v="1" actId="1076"/>
          <ac:spMkLst>
            <pc:docMk/>
            <pc:sldMk cId="1422444711" sldId="260"/>
            <ac:spMk id="20" creationId="{00000000-0000-0000-0000-000000000000}"/>
          </ac:spMkLst>
        </pc:spChg>
        <pc:grpChg chg="mod">
          <ac:chgData name="Marcela Oropesa Martínez" userId="S::moropesam@ieechihuahua.org.mx::cde79fea-4277-48bc-90a0-d5185b74ea0e" providerId="AD" clId="Web-{44CA1EBA-18D2-9B40-93EA-72539DF91450}" dt="2022-03-11T19:36:48.751" v="2" actId="1076"/>
          <ac:grpSpMkLst>
            <pc:docMk/>
            <pc:sldMk cId="1422444711" sldId="260"/>
            <ac:grpSpMk id="2" creationId="{00000000-0000-0000-0000-000000000000}"/>
          </ac:grpSpMkLst>
        </pc:grpChg>
      </pc:sldChg>
      <pc:sldChg chg="modSp">
        <pc:chgData name="Marcela Oropesa Martínez" userId="S::moropesam@ieechihuahua.org.mx::cde79fea-4277-48bc-90a0-d5185b74ea0e" providerId="AD" clId="Web-{44CA1EBA-18D2-9B40-93EA-72539DF91450}" dt="2022-03-11T19:38:18.460" v="6" actId="20577"/>
        <pc:sldMkLst>
          <pc:docMk/>
          <pc:sldMk cId="837302802" sldId="283"/>
        </pc:sldMkLst>
        <pc:spChg chg="mod">
          <ac:chgData name="Marcela Oropesa Martínez" userId="S::moropesam@ieechihuahua.org.mx::cde79fea-4277-48bc-90a0-d5185b74ea0e" providerId="AD" clId="Web-{44CA1EBA-18D2-9B40-93EA-72539DF91450}" dt="2022-03-11T19:38:18.460" v="6" actId="20577"/>
          <ac:spMkLst>
            <pc:docMk/>
            <pc:sldMk cId="837302802" sldId="283"/>
            <ac:spMk id="18" creationId="{BE3FACEF-2DBF-CC42-98EC-4F53402840E1}"/>
          </ac:spMkLst>
        </pc:spChg>
      </pc:sldChg>
      <pc:sldChg chg="modSp">
        <pc:chgData name="Marcela Oropesa Martínez" userId="S::moropesam@ieechihuahua.org.mx::cde79fea-4277-48bc-90a0-d5185b74ea0e" providerId="AD" clId="Web-{44CA1EBA-18D2-9B40-93EA-72539DF91450}" dt="2022-03-11T19:38:47.212" v="7" actId="20577"/>
        <pc:sldMkLst>
          <pc:docMk/>
          <pc:sldMk cId="2034432368" sldId="292"/>
        </pc:sldMkLst>
        <pc:spChg chg="mod">
          <ac:chgData name="Marcela Oropesa Martínez" userId="S::moropesam@ieechihuahua.org.mx::cde79fea-4277-48bc-90a0-d5185b74ea0e" providerId="AD" clId="Web-{44CA1EBA-18D2-9B40-93EA-72539DF91450}" dt="2022-03-11T19:38:47.212" v="7" actId="20577"/>
          <ac:spMkLst>
            <pc:docMk/>
            <pc:sldMk cId="2034432368" sldId="292"/>
            <ac:spMk id="18" creationId="{3BF1F263-DC3D-4547-9F26-DBE9242F8065}"/>
          </ac:spMkLst>
        </pc:spChg>
      </pc:sldChg>
      <pc:sldChg chg="delSp">
        <pc:chgData name="Marcela Oropesa Martínez" userId="S::moropesam@ieechihuahua.org.mx::cde79fea-4277-48bc-90a0-d5185b74ea0e" providerId="AD" clId="Web-{44CA1EBA-18D2-9B40-93EA-72539DF91450}" dt="2022-03-11T19:38:52.915" v="8"/>
        <pc:sldMkLst>
          <pc:docMk/>
          <pc:sldMk cId="1196803099" sldId="293"/>
        </pc:sldMkLst>
        <pc:picChg chg="del">
          <ac:chgData name="Marcela Oropesa Martínez" userId="S::moropesam@ieechihuahua.org.mx::cde79fea-4277-48bc-90a0-d5185b74ea0e" providerId="AD" clId="Web-{44CA1EBA-18D2-9B40-93EA-72539DF91450}" dt="2022-03-11T19:38:52.915" v="8"/>
          <ac:picMkLst>
            <pc:docMk/>
            <pc:sldMk cId="1196803099" sldId="293"/>
            <ac:picMk id="11" creationId="{172AD6BD-6981-494E-B790-3A794BBDA680}"/>
          </ac:picMkLst>
        </pc:picChg>
      </pc:sldChg>
      <pc:sldChg chg="modSp">
        <pc:chgData name="Marcela Oropesa Martínez" userId="S::moropesam@ieechihuahua.org.mx::cde79fea-4277-48bc-90a0-d5185b74ea0e" providerId="AD" clId="Web-{44CA1EBA-18D2-9B40-93EA-72539DF91450}" dt="2022-03-11T19:43:31.980" v="22" actId="14100"/>
        <pc:sldMkLst>
          <pc:docMk/>
          <pc:sldMk cId="1402726081" sldId="309"/>
        </pc:sldMkLst>
        <pc:spChg chg="mod">
          <ac:chgData name="Marcela Oropesa Martínez" userId="S::moropesam@ieechihuahua.org.mx::cde79fea-4277-48bc-90a0-d5185b74ea0e" providerId="AD" clId="Web-{44CA1EBA-18D2-9B40-93EA-72539DF91450}" dt="2022-03-11T19:43:29.323" v="21" actId="14100"/>
          <ac:spMkLst>
            <pc:docMk/>
            <pc:sldMk cId="1402726081" sldId="309"/>
            <ac:spMk id="5" creationId="{00000000-0000-0000-0000-000000000000}"/>
          </ac:spMkLst>
        </pc:spChg>
        <pc:grpChg chg="mod">
          <ac:chgData name="Marcela Oropesa Martínez" userId="S::moropesam@ieechihuahua.org.mx::cde79fea-4277-48bc-90a0-d5185b74ea0e" providerId="AD" clId="Web-{44CA1EBA-18D2-9B40-93EA-72539DF91450}" dt="2022-03-11T19:43:31.980" v="22" actId="14100"/>
          <ac:grpSpMkLst>
            <pc:docMk/>
            <pc:sldMk cId="1402726081" sldId="309"/>
            <ac:grpSpMk id="14" creationId="{00000000-0000-0000-0000-000000000000}"/>
          </ac:grpSpMkLst>
        </pc:grpChg>
      </pc:sldChg>
      <pc:sldChg chg="modSp">
        <pc:chgData name="Marcela Oropesa Martínez" userId="S::moropesam@ieechihuahua.org.mx::cde79fea-4277-48bc-90a0-d5185b74ea0e" providerId="AD" clId="Web-{44CA1EBA-18D2-9B40-93EA-72539DF91450}" dt="2022-03-11T19:36:23.656" v="0" actId="20577"/>
        <pc:sldMkLst>
          <pc:docMk/>
          <pc:sldMk cId="4064191167" sldId="347"/>
        </pc:sldMkLst>
        <pc:spChg chg="mod">
          <ac:chgData name="Marcela Oropesa Martínez" userId="S::moropesam@ieechihuahua.org.mx::cde79fea-4277-48bc-90a0-d5185b74ea0e" providerId="AD" clId="Web-{44CA1EBA-18D2-9B40-93EA-72539DF91450}" dt="2022-03-11T19:36:23.656" v="0" actId="20577"/>
          <ac:spMkLst>
            <pc:docMk/>
            <pc:sldMk cId="4064191167" sldId="347"/>
            <ac:spMk id="5" creationId="{0961B3B2-A6DC-8040-A9CD-98AAF384C2FA}"/>
          </ac:spMkLst>
        </pc:spChg>
      </pc:sldChg>
      <pc:sldChg chg="modSp">
        <pc:chgData name="Marcela Oropesa Martínez" userId="S::moropesam@ieechihuahua.org.mx::cde79fea-4277-48bc-90a0-d5185b74ea0e" providerId="AD" clId="Web-{44CA1EBA-18D2-9B40-93EA-72539DF91450}" dt="2022-03-11T19:39:13.260" v="10" actId="20577"/>
        <pc:sldMkLst>
          <pc:docMk/>
          <pc:sldMk cId="2288807022" sldId="352"/>
        </pc:sldMkLst>
        <pc:spChg chg="mod">
          <ac:chgData name="Marcela Oropesa Martínez" userId="S::moropesam@ieechihuahua.org.mx::cde79fea-4277-48bc-90a0-d5185b74ea0e" providerId="AD" clId="Web-{44CA1EBA-18D2-9B40-93EA-72539DF91450}" dt="2022-03-11T19:39:13.260" v="10" actId="20577"/>
          <ac:spMkLst>
            <pc:docMk/>
            <pc:sldMk cId="2288807022" sldId="352"/>
            <ac:spMk id="5" creationId="{00000000-0000-0000-0000-000000000000}"/>
          </ac:spMkLst>
        </pc:spChg>
      </pc:sldChg>
      <pc:sldChg chg="modSp">
        <pc:chgData name="Marcela Oropesa Martínez" userId="S::moropesam@ieechihuahua.org.mx::cde79fea-4277-48bc-90a0-d5185b74ea0e" providerId="AD" clId="Web-{44CA1EBA-18D2-9B40-93EA-72539DF91450}" dt="2022-03-11T19:39:42.559" v="11" actId="14100"/>
        <pc:sldMkLst>
          <pc:docMk/>
          <pc:sldMk cId="1518439120" sldId="353"/>
        </pc:sldMkLst>
        <pc:spChg chg="mod">
          <ac:chgData name="Marcela Oropesa Martínez" userId="S::moropesam@ieechihuahua.org.mx::cde79fea-4277-48bc-90a0-d5185b74ea0e" providerId="AD" clId="Web-{44CA1EBA-18D2-9B40-93EA-72539DF91450}" dt="2022-03-11T19:39:42.559" v="11" actId="14100"/>
          <ac:spMkLst>
            <pc:docMk/>
            <pc:sldMk cId="1518439120" sldId="353"/>
            <ac:spMk id="14" creationId="{3FC03C4D-6F74-564D-8CC4-645ECFBE0E07}"/>
          </ac:spMkLst>
        </pc:spChg>
      </pc:sldChg>
      <pc:sldChg chg="modSp modNotes">
        <pc:chgData name="Marcela Oropesa Martínez" userId="S::moropesam@ieechihuahua.org.mx::cde79fea-4277-48bc-90a0-d5185b74ea0e" providerId="AD" clId="Web-{44CA1EBA-18D2-9B40-93EA-72539DF91450}" dt="2022-03-11T19:42:28.913" v="14"/>
        <pc:sldMkLst>
          <pc:docMk/>
          <pc:sldMk cId="1858112539" sldId="354"/>
        </pc:sldMkLst>
        <pc:spChg chg="mod">
          <ac:chgData name="Marcela Oropesa Martínez" userId="S::moropesam@ieechihuahua.org.mx::cde79fea-4277-48bc-90a0-d5185b74ea0e" providerId="AD" clId="Web-{44CA1EBA-18D2-9B40-93EA-72539DF91450}" dt="2022-03-11T19:39:57.419" v="12" actId="14100"/>
          <ac:spMkLst>
            <pc:docMk/>
            <pc:sldMk cId="1858112539" sldId="354"/>
            <ac:spMk id="12" creationId="{1AB7E5A4-CA08-134D-AF58-59FB794AD01B}"/>
          </ac:spMkLst>
        </pc:spChg>
      </pc:sldChg>
      <pc:sldChg chg="modSp">
        <pc:chgData name="Marcela Oropesa Martínez" userId="S::moropesam@ieechihuahua.org.mx::cde79fea-4277-48bc-90a0-d5185b74ea0e" providerId="AD" clId="Web-{44CA1EBA-18D2-9B40-93EA-72539DF91450}" dt="2022-03-11T19:42:41.539" v="18" actId="14100"/>
        <pc:sldMkLst>
          <pc:docMk/>
          <pc:sldMk cId="590248299" sldId="355"/>
        </pc:sldMkLst>
        <pc:spChg chg="mod">
          <ac:chgData name="Marcela Oropesa Martínez" userId="S::moropesam@ieechihuahua.org.mx::cde79fea-4277-48bc-90a0-d5185b74ea0e" providerId="AD" clId="Web-{44CA1EBA-18D2-9B40-93EA-72539DF91450}" dt="2022-03-11T19:42:38.804" v="17" actId="20577"/>
          <ac:spMkLst>
            <pc:docMk/>
            <pc:sldMk cId="590248299" sldId="355"/>
            <ac:spMk id="5" creationId="{00000000-0000-0000-0000-000000000000}"/>
          </ac:spMkLst>
        </pc:spChg>
        <pc:spChg chg="mod">
          <ac:chgData name="Marcela Oropesa Martínez" userId="S::moropesam@ieechihuahua.org.mx::cde79fea-4277-48bc-90a0-d5185b74ea0e" providerId="AD" clId="Web-{44CA1EBA-18D2-9B40-93EA-72539DF91450}" dt="2022-03-11T19:42:41.539" v="18" actId="14100"/>
          <ac:spMkLst>
            <pc:docMk/>
            <pc:sldMk cId="590248299" sldId="355"/>
            <ac:spMk id="14" creationId="{FBD91EC9-2706-A64C-BFDC-2F96C2BD7AD2}"/>
          </ac:spMkLst>
        </pc:spChg>
      </pc:sldChg>
      <pc:sldChg chg="modSp">
        <pc:chgData name="Marcela Oropesa Martínez" userId="S::moropesam@ieechihuahua.org.mx::cde79fea-4277-48bc-90a0-d5185b74ea0e" providerId="AD" clId="Web-{44CA1EBA-18D2-9B40-93EA-72539DF91450}" dt="2022-03-11T19:43:11.650" v="19" actId="20577"/>
        <pc:sldMkLst>
          <pc:docMk/>
          <pc:sldMk cId="2428297616" sldId="356"/>
        </pc:sldMkLst>
        <pc:spChg chg="mod">
          <ac:chgData name="Marcela Oropesa Martínez" userId="S::moropesam@ieechihuahua.org.mx::cde79fea-4277-48bc-90a0-d5185b74ea0e" providerId="AD" clId="Web-{44CA1EBA-18D2-9B40-93EA-72539DF91450}" dt="2022-03-11T19:43:11.650" v="19" actId="20577"/>
          <ac:spMkLst>
            <pc:docMk/>
            <pc:sldMk cId="2428297616" sldId="356"/>
            <ac:spMk id="18" creationId="{8C27B486-BD87-6C4C-9E7B-68FCCA068FA6}"/>
          </ac:spMkLst>
        </pc:spChg>
      </pc:sldChg>
      <pc:sldChg chg="modSp">
        <pc:chgData name="Marcela Oropesa Martínez" userId="S::moropesam@ieechihuahua.org.mx::cde79fea-4277-48bc-90a0-d5185b74ea0e" providerId="AD" clId="Web-{44CA1EBA-18D2-9B40-93EA-72539DF91450}" dt="2022-03-11T19:44:21.811" v="26" actId="20577"/>
        <pc:sldMkLst>
          <pc:docMk/>
          <pc:sldMk cId="2740632047" sldId="357"/>
        </pc:sldMkLst>
        <pc:spChg chg="mod">
          <ac:chgData name="Marcela Oropesa Martínez" userId="S::moropesam@ieechihuahua.org.mx::cde79fea-4277-48bc-90a0-d5185b74ea0e" providerId="AD" clId="Web-{44CA1EBA-18D2-9B40-93EA-72539DF91450}" dt="2022-03-11T19:44:21.811" v="26" actId="20577"/>
          <ac:spMkLst>
            <pc:docMk/>
            <pc:sldMk cId="2740632047" sldId="357"/>
            <ac:spMk id="19" creationId="{EC11015E-1E82-D940-864C-2E44CCC0FB53}"/>
          </ac:spMkLst>
        </pc:spChg>
      </pc:sldChg>
      <pc:sldChg chg="new del">
        <pc:chgData name="Marcela Oropesa Martínez" userId="S::moropesam@ieechihuahua.org.mx::cde79fea-4277-48bc-90a0-d5185b74ea0e" providerId="AD" clId="Web-{44CA1EBA-18D2-9B40-93EA-72539DF91450}" dt="2022-03-11T19:45:35.003" v="32"/>
        <pc:sldMkLst>
          <pc:docMk/>
          <pc:sldMk cId="1577366996" sldId="358"/>
        </pc:sldMkLst>
      </pc:sldChg>
      <pc:sldChg chg="add">
        <pc:chgData name="Marcela Oropesa Martínez" userId="S::moropesam@ieechihuahua.org.mx::cde79fea-4277-48bc-90a0-d5185b74ea0e" providerId="AD" clId="Web-{44CA1EBA-18D2-9B40-93EA-72539DF91450}" dt="2022-03-11T19:45:29.971" v="28"/>
        <pc:sldMkLst>
          <pc:docMk/>
          <pc:sldMk cId="2170242602" sldId="359"/>
        </pc:sldMkLst>
      </pc:sldChg>
      <pc:sldChg chg="add">
        <pc:chgData name="Marcela Oropesa Martínez" userId="S::moropesam@ieechihuahua.org.mx::cde79fea-4277-48bc-90a0-d5185b74ea0e" providerId="AD" clId="Web-{44CA1EBA-18D2-9B40-93EA-72539DF91450}" dt="2022-03-11T19:45:30.143" v="29"/>
        <pc:sldMkLst>
          <pc:docMk/>
          <pc:sldMk cId="2999461749" sldId="360"/>
        </pc:sldMkLst>
      </pc:sldChg>
      <pc:sldChg chg="add">
        <pc:chgData name="Marcela Oropesa Martínez" userId="S::moropesam@ieechihuahua.org.mx::cde79fea-4277-48bc-90a0-d5185b74ea0e" providerId="AD" clId="Web-{44CA1EBA-18D2-9B40-93EA-72539DF91450}" dt="2022-03-11T19:45:30.299" v="30"/>
        <pc:sldMkLst>
          <pc:docMk/>
          <pc:sldMk cId="2796971632" sldId="361"/>
        </pc:sldMkLst>
      </pc:sldChg>
      <pc:sldChg chg="add">
        <pc:chgData name="Marcela Oropesa Martínez" userId="S::moropesam@ieechihuahua.org.mx::cde79fea-4277-48bc-90a0-d5185b74ea0e" providerId="AD" clId="Web-{44CA1EBA-18D2-9B40-93EA-72539DF91450}" dt="2022-03-11T19:45:30.409" v="31"/>
        <pc:sldMkLst>
          <pc:docMk/>
          <pc:sldMk cId="4133089084" sldId="362"/>
        </pc:sldMkLst>
      </pc:sldChg>
      <pc:sldMasterChg chg="add addSldLayout">
        <pc:chgData name="Marcela Oropesa Martínez" userId="S::moropesam@ieechihuahua.org.mx::cde79fea-4277-48bc-90a0-d5185b74ea0e" providerId="AD" clId="Web-{44CA1EBA-18D2-9B40-93EA-72539DF91450}" dt="2022-03-11T19:45:29.971" v="28"/>
        <pc:sldMasterMkLst>
          <pc:docMk/>
          <pc:sldMasterMk cId="208690469" sldId="2147483684"/>
        </pc:sldMasterMkLst>
        <pc:sldLayoutChg chg="add">
          <pc:chgData name="Marcela Oropesa Martínez" userId="S::moropesam@ieechihuahua.org.mx::cde79fea-4277-48bc-90a0-d5185b74ea0e" providerId="AD" clId="Web-{44CA1EBA-18D2-9B40-93EA-72539DF91450}" dt="2022-03-11T19:45:29.971" v="28"/>
          <pc:sldLayoutMkLst>
            <pc:docMk/>
            <pc:sldMasterMk cId="208690469" sldId="2147483684"/>
            <pc:sldLayoutMk cId="619916932" sldId="2147483685"/>
          </pc:sldLayoutMkLst>
        </pc:sldLayoutChg>
        <pc:sldLayoutChg chg="add">
          <pc:chgData name="Marcela Oropesa Martínez" userId="S::moropesam@ieechihuahua.org.mx::cde79fea-4277-48bc-90a0-d5185b74ea0e" providerId="AD" clId="Web-{44CA1EBA-18D2-9B40-93EA-72539DF91450}" dt="2022-03-11T19:45:29.971" v="28"/>
          <pc:sldLayoutMkLst>
            <pc:docMk/>
            <pc:sldMasterMk cId="208690469" sldId="2147483684"/>
            <pc:sldLayoutMk cId="1500704527" sldId="2147483686"/>
          </pc:sldLayoutMkLst>
        </pc:sldLayoutChg>
        <pc:sldLayoutChg chg="add">
          <pc:chgData name="Marcela Oropesa Martínez" userId="S::moropesam@ieechihuahua.org.mx::cde79fea-4277-48bc-90a0-d5185b74ea0e" providerId="AD" clId="Web-{44CA1EBA-18D2-9B40-93EA-72539DF91450}" dt="2022-03-11T19:45:29.971" v="28"/>
          <pc:sldLayoutMkLst>
            <pc:docMk/>
            <pc:sldMasterMk cId="208690469" sldId="2147483684"/>
            <pc:sldLayoutMk cId="145551274" sldId="2147483687"/>
          </pc:sldLayoutMkLst>
        </pc:sldLayoutChg>
        <pc:sldLayoutChg chg="add">
          <pc:chgData name="Marcela Oropesa Martínez" userId="S::moropesam@ieechihuahua.org.mx::cde79fea-4277-48bc-90a0-d5185b74ea0e" providerId="AD" clId="Web-{44CA1EBA-18D2-9B40-93EA-72539DF91450}" dt="2022-03-11T19:45:29.971" v="28"/>
          <pc:sldLayoutMkLst>
            <pc:docMk/>
            <pc:sldMasterMk cId="208690469" sldId="2147483684"/>
            <pc:sldLayoutMk cId="296388185" sldId="2147483688"/>
          </pc:sldLayoutMkLst>
        </pc:sldLayoutChg>
        <pc:sldLayoutChg chg="add">
          <pc:chgData name="Marcela Oropesa Martínez" userId="S::moropesam@ieechihuahua.org.mx::cde79fea-4277-48bc-90a0-d5185b74ea0e" providerId="AD" clId="Web-{44CA1EBA-18D2-9B40-93EA-72539DF91450}" dt="2022-03-11T19:45:29.971" v="28"/>
          <pc:sldLayoutMkLst>
            <pc:docMk/>
            <pc:sldMasterMk cId="208690469" sldId="2147483684"/>
            <pc:sldLayoutMk cId="1381647902" sldId="2147483689"/>
          </pc:sldLayoutMkLst>
        </pc:sldLayoutChg>
        <pc:sldLayoutChg chg="add">
          <pc:chgData name="Marcela Oropesa Martínez" userId="S::moropesam@ieechihuahua.org.mx::cde79fea-4277-48bc-90a0-d5185b74ea0e" providerId="AD" clId="Web-{44CA1EBA-18D2-9B40-93EA-72539DF91450}" dt="2022-03-11T19:45:29.971" v="28"/>
          <pc:sldLayoutMkLst>
            <pc:docMk/>
            <pc:sldMasterMk cId="208690469" sldId="2147483684"/>
            <pc:sldLayoutMk cId="615613903" sldId="2147483690"/>
          </pc:sldLayoutMkLst>
        </pc:sldLayoutChg>
        <pc:sldLayoutChg chg="add">
          <pc:chgData name="Marcela Oropesa Martínez" userId="S::moropesam@ieechihuahua.org.mx::cde79fea-4277-48bc-90a0-d5185b74ea0e" providerId="AD" clId="Web-{44CA1EBA-18D2-9B40-93EA-72539DF91450}" dt="2022-03-11T19:45:29.971" v="28"/>
          <pc:sldLayoutMkLst>
            <pc:docMk/>
            <pc:sldMasterMk cId="208690469" sldId="2147483684"/>
            <pc:sldLayoutMk cId="46656475" sldId="2147483691"/>
          </pc:sldLayoutMkLst>
        </pc:sldLayoutChg>
        <pc:sldLayoutChg chg="add">
          <pc:chgData name="Marcela Oropesa Martínez" userId="S::moropesam@ieechihuahua.org.mx::cde79fea-4277-48bc-90a0-d5185b74ea0e" providerId="AD" clId="Web-{44CA1EBA-18D2-9B40-93EA-72539DF91450}" dt="2022-03-11T19:45:29.971" v="28"/>
          <pc:sldLayoutMkLst>
            <pc:docMk/>
            <pc:sldMasterMk cId="208690469" sldId="2147483684"/>
            <pc:sldLayoutMk cId="323844170" sldId="2147483692"/>
          </pc:sldLayoutMkLst>
        </pc:sldLayoutChg>
        <pc:sldLayoutChg chg="add">
          <pc:chgData name="Marcela Oropesa Martínez" userId="S::moropesam@ieechihuahua.org.mx::cde79fea-4277-48bc-90a0-d5185b74ea0e" providerId="AD" clId="Web-{44CA1EBA-18D2-9B40-93EA-72539DF91450}" dt="2022-03-11T19:45:29.971" v="28"/>
          <pc:sldLayoutMkLst>
            <pc:docMk/>
            <pc:sldMasterMk cId="208690469" sldId="2147483684"/>
            <pc:sldLayoutMk cId="1125403692" sldId="2147483693"/>
          </pc:sldLayoutMkLst>
        </pc:sldLayoutChg>
        <pc:sldLayoutChg chg="add">
          <pc:chgData name="Marcela Oropesa Martínez" userId="S::moropesam@ieechihuahua.org.mx::cde79fea-4277-48bc-90a0-d5185b74ea0e" providerId="AD" clId="Web-{44CA1EBA-18D2-9B40-93EA-72539DF91450}" dt="2022-03-11T19:45:29.971" v="28"/>
          <pc:sldLayoutMkLst>
            <pc:docMk/>
            <pc:sldMasterMk cId="208690469" sldId="2147483684"/>
            <pc:sldLayoutMk cId="1771372315" sldId="2147483694"/>
          </pc:sldLayoutMkLst>
        </pc:sldLayoutChg>
        <pc:sldLayoutChg chg="add">
          <pc:chgData name="Marcela Oropesa Martínez" userId="S::moropesam@ieechihuahua.org.mx::cde79fea-4277-48bc-90a0-d5185b74ea0e" providerId="AD" clId="Web-{44CA1EBA-18D2-9B40-93EA-72539DF91450}" dt="2022-03-11T19:45:29.971" v="28"/>
          <pc:sldLayoutMkLst>
            <pc:docMk/>
            <pc:sldMasterMk cId="208690469" sldId="2147483684"/>
            <pc:sldLayoutMk cId="888699844" sldId="2147483695"/>
          </pc:sldLayoutMkLst>
        </pc:sldLayoutChg>
      </pc:sldMasterChg>
    </pc:docChg>
  </pc:docChgLst>
  <pc:docChgLst>
    <pc:chgData name="Marcela Oropesa Martínez" userId="S::moropesam@ieechihuahua.org.mx::cde79fea-4277-48bc-90a0-d5185b74ea0e" providerId="AD" clId="Web-{7C96F155-65F2-CBB8-0C16-6A8E567BDF6A}"/>
    <pc:docChg chg="modSld">
      <pc:chgData name="Marcela Oropesa Martínez" userId="S::moropesam@ieechihuahua.org.mx::cde79fea-4277-48bc-90a0-d5185b74ea0e" providerId="AD" clId="Web-{7C96F155-65F2-CBB8-0C16-6A8E567BDF6A}" dt="2022-05-06T19:26:33.489" v="30" actId="20577"/>
      <pc:docMkLst>
        <pc:docMk/>
      </pc:docMkLst>
      <pc:sldChg chg="modSp">
        <pc:chgData name="Marcela Oropesa Martínez" userId="S::moropesam@ieechihuahua.org.mx::cde79fea-4277-48bc-90a0-d5185b74ea0e" providerId="AD" clId="Web-{7C96F155-65F2-CBB8-0C16-6A8E567BDF6A}" dt="2022-05-06T19:25:53.033" v="18" actId="20577"/>
        <pc:sldMkLst>
          <pc:docMk/>
          <pc:sldMk cId="837302802" sldId="283"/>
        </pc:sldMkLst>
        <pc:spChg chg="mod">
          <ac:chgData name="Marcela Oropesa Martínez" userId="S::moropesam@ieechihuahua.org.mx::cde79fea-4277-48bc-90a0-d5185b74ea0e" providerId="AD" clId="Web-{7C96F155-65F2-CBB8-0C16-6A8E567BDF6A}" dt="2022-05-06T19:25:44.502" v="16" actId="20577"/>
          <ac:spMkLst>
            <pc:docMk/>
            <pc:sldMk cId="837302802" sldId="283"/>
            <ac:spMk id="18" creationId="{BE3FACEF-2DBF-CC42-98EC-4F53402840E1}"/>
          </ac:spMkLst>
        </pc:spChg>
        <pc:spChg chg="mod">
          <ac:chgData name="Marcela Oropesa Martínez" userId="S::moropesam@ieechihuahua.org.mx::cde79fea-4277-48bc-90a0-d5185b74ea0e" providerId="AD" clId="Web-{7C96F155-65F2-CBB8-0C16-6A8E567BDF6A}" dt="2022-05-06T19:25:53.033" v="18" actId="20577"/>
          <ac:spMkLst>
            <pc:docMk/>
            <pc:sldMk cId="837302802" sldId="283"/>
            <ac:spMk id="23" creationId="{CFA68C91-0A99-A343-9D94-07B76C33460A}"/>
          </ac:spMkLst>
        </pc:spChg>
      </pc:sldChg>
      <pc:sldChg chg="modSp">
        <pc:chgData name="Marcela Oropesa Martínez" userId="S::moropesam@ieechihuahua.org.mx::cde79fea-4277-48bc-90a0-d5185b74ea0e" providerId="AD" clId="Web-{7C96F155-65F2-CBB8-0C16-6A8E567BDF6A}" dt="2022-05-06T19:26:06.144" v="22" actId="20577"/>
        <pc:sldMkLst>
          <pc:docMk/>
          <pc:sldMk cId="2034432368" sldId="292"/>
        </pc:sldMkLst>
        <pc:spChg chg="mod">
          <ac:chgData name="Marcela Oropesa Martínez" userId="S::moropesam@ieechihuahua.org.mx::cde79fea-4277-48bc-90a0-d5185b74ea0e" providerId="AD" clId="Web-{7C96F155-65F2-CBB8-0C16-6A8E567BDF6A}" dt="2022-05-06T19:26:06.144" v="22" actId="20577"/>
          <ac:spMkLst>
            <pc:docMk/>
            <pc:sldMk cId="2034432368" sldId="292"/>
            <ac:spMk id="18" creationId="{3BF1F263-DC3D-4547-9F26-DBE9242F8065}"/>
          </ac:spMkLst>
        </pc:spChg>
      </pc:sldChg>
      <pc:sldChg chg="modSp">
        <pc:chgData name="Marcela Oropesa Martínez" userId="S::moropesam@ieechihuahua.org.mx::cde79fea-4277-48bc-90a0-d5185b74ea0e" providerId="AD" clId="Web-{7C96F155-65F2-CBB8-0C16-6A8E567BDF6A}" dt="2022-05-06T19:25:08.625" v="12" actId="20577"/>
        <pc:sldMkLst>
          <pc:docMk/>
          <pc:sldMk cId="4064191167" sldId="347"/>
        </pc:sldMkLst>
        <pc:spChg chg="mod">
          <ac:chgData name="Marcela Oropesa Martínez" userId="S::moropesam@ieechihuahua.org.mx::cde79fea-4277-48bc-90a0-d5185b74ea0e" providerId="AD" clId="Web-{7C96F155-65F2-CBB8-0C16-6A8E567BDF6A}" dt="2022-05-06T19:25:08.625" v="12" actId="20577"/>
          <ac:spMkLst>
            <pc:docMk/>
            <pc:sldMk cId="4064191167" sldId="347"/>
            <ac:spMk id="5" creationId="{0961B3B2-A6DC-8040-A9CD-98AAF384C2FA}"/>
          </ac:spMkLst>
        </pc:spChg>
        <pc:spChg chg="mod">
          <ac:chgData name="Marcela Oropesa Martínez" userId="S::moropesam@ieechihuahua.org.mx::cde79fea-4277-48bc-90a0-d5185b74ea0e" providerId="AD" clId="Web-{7C96F155-65F2-CBB8-0C16-6A8E567BDF6A}" dt="2022-05-06T19:25:06.062" v="6" actId="1076"/>
          <ac:spMkLst>
            <pc:docMk/>
            <pc:sldMk cId="4064191167" sldId="347"/>
            <ac:spMk id="25" creationId="{62811BE2-2AA9-F747-B88D-07A5F78FB99B}"/>
          </ac:spMkLst>
        </pc:spChg>
      </pc:sldChg>
      <pc:sldChg chg="modSp">
        <pc:chgData name="Marcela Oropesa Martínez" userId="S::moropesam@ieechihuahua.org.mx::cde79fea-4277-48bc-90a0-d5185b74ea0e" providerId="AD" clId="Web-{7C96F155-65F2-CBB8-0C16-6A8E567BDF6A}" dt="2022-05-06T19:26:20.941" v="26" actId="20577"/>
        <pc:sldMkLst>
          <pc:docMk/>
          <pc:sldMk cId="2428297616" sldId="356"/>
        </pc:sldMkLst>
        <pc:spChg chg="mod">
          <ac:chgData name="Marcela Oropesa Martínez" userId="S::moropesam@ieechihuahua.org.mx::cde79fea-4277-48bc-90a0-d5185b74ea0e" providerId="AD" clId="Web-{7C96F155-65F2-CBB8-0C16-6A8E567BDF6A}" dt="2022-05-06T19:26:20.941" v="26" actId="20577"/>
          <ac:spMkLst>
            <pc:docMk/>
            <pc:sldMk cId="2428297616" sldId="356"/>
            <ac:spMk id="18" creationId="{8C27B486-BD87-6C4C-9E7B-68FCCA068FA6}"/>
          </ac:spMkLst>
        </pc:spChg>
      </pc:sldChg>
      <pc:sldChg chg="modSp">
        <pc:chgData name="Marcela Oropesa Martínez" userId="S::moropesam@ieechihuahua.org.mx::cde79fea-4277-48bc-90a0-d5185b74ea0e" providerId="AD" clId="Web-{7C96F155-65F2-CBB8-0C16-6A8E567BDF6A}" dt="2022-05-06T19:26:33.489" v="30" actId="20577"/>
        <pc:sldMkLst>
          <pc:docMk/>
          <pc:sldMk cId="2740632047" sldId="357"/>
        </pc:sldMkLst>
        <pc:spChg chg="mod">
          <ac:chgData name="Marcela Oropesa Martínez" userId="S::moropesam@ieechihuahua.org.mx::cde79fea-4277-48bc-90a0-d5185b74ea0e" providerId="AD" clId="Web-{7C96F155-65F2-CBB8-0C16-6A8E567BDF6A}" dt="2022-05-06T19:26:33.489" v="30" actId="20577"/>
          <ac:spMkLst>
            <pc:docMk/>
            <pc:sldMk cId="2740632047" sldId="357"/>
            <ac:spMk id="19" creationId="{EC11015E-1E82-D940-864C-2E44CCC0FB53}"/>
          </ac:spMkLst>
        </pc:spChg>
      </pc:sldChg>
    </pc:docChg>
  </pc:docChgLst>
  <pc:docChgLst>
    <pc:chgData name="Virginia Lariza Leos Vega" userId="S::vleosv@ieechihuahua.org.mx::d8a1cd18-91f3-4ee8-a114-f2d26c521110" providerId="AD" clId="Web-{31A649C6-4CBA-9ECD-E1FD-925CA234E46D}"/>
    <pc:docChg chg="sldOrd">
      <pc:chgData name="Virginia Lariza Leos Vega" userId="S::vleosv@ieechihuahua.org.mx::d8a1cd18-91f3-4ee8-a114-f2d26c521110" providerId="AD" clId="Web-{31A649C6-4CBA-9ECD-E1FD-925CA234E46D}" dt="2022-03-28T22:04:28.973" v="1"/>
      <pc:docMkLst>
        <pc:docMk/>
      </pc:docMkLst>
      <pc:sldChg chg="ord">
        <pc:chgData name="Virginia Lariza Leos Vega" userId="S::vleosv@ieechihuahua.org.mx::d8a1cd18-91f3-4ee8-a114-f2d26c521110" providerId="AD" clId="Web-{31A649C6-4CBA-9ECD-E1FD-925CA234E46D}" dt="2022-03-28T22:04:28.973" v="1"/>
        <pc:sldMkLst>
          <pc:docMk/>
          <pc:sldMk cId="109567697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3235-E3CD-4BB6-B811-F877A189CFA0}" type="datetimeFigureOut">
              <a:t>09/06/2022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19D9-7E63-4FF2-98FD-79E6AB15F9B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97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*</a:t>
            </a:r>
            <a:r>
              <a:rPr lang="en-US" err="1">
                <a:cs typeface="Calibri"/>
              </a:rPr>
              <a:t>Siempre</a:t>
            </a:r>
            <a:r>
              <a:rPr lang="en-US">
                <a:cs typeface="Calibri"/>
              </a:rPr>
              <a:t> y </a:t>
            </a:r>
            <a:r>
              <a:rPr lang="en-US" err="1">
                <a:cs typeface="Calibri"/>
              </a:rPr>
              <a:t>cuando</a:t>
            </a:r>
            <a:r>
              <a:rPr lang="en-US">
                <a:cs typeface="Calibri"/>
              </a:rPr>
              <a:t> se vote </a:t>
            </a:r>
            <a:r>
              <a:rPr lang="en-US" b="1">
                <a:cs typeface="Calibri"/>
              </a:rPr>
              <a:t>A FAVOR</a:t>
            </a:r>
            <a:r>
              <a:rPr lang="en-US">
                <a:cs typeface="Calibri"/>
              </a:rPr>
              <a:t> de la </a:t>
            </a:r>
            <a:r>
              <a:rPr lang="en-US" err="1">
                <a:cs typeface="Calibri"/>
              </a:rPr>
              <a:t>revocación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mandato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Los </a:t>
            </a:r>
            <a:r>
              <a:rPr lang="en-US" err="1">
                <a:cs typeface="Calibri"/>
              </a:rPr>
              <a:t>primeros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porcentajes</a:t>
            </a:r>
            <a:r>
              <a:rPr lang="en-US">
                <a:cs typeface="Calibri"/>
              </a:rPr>
              <a:t> que </a:t>
            </a:r>
            <a:r>
              <a:rPr lang="en-US" err="1">
                <a:cs typeface="Calibri"/>
              </a:rPr>
              <a:t>comentamos</a:t>
            </a:r>
            <a:r>
              <a:rPr lang="en-US">
                <a:cs typeface="Calibri"/>
              </a:rPr>
              <a:t> son </a:t>
            </a:r>
            <a:r>
              <a:rPr lang="en-US" err="1">
                <a:cs typeface="Calibri"/>
              </a:rPr>
              <a:t>referentes</a:t>
            </a:r>
            <a:r>
              <a:rPr lang="en-US">
                <a:cs typeface="Calibri"/>
              </a:rPr>
              <a:t> al </a:t>
            </a:r>
            <a:r>
              <a:rPr lang="en-US" err="1">
                <a:cs typeface="Calibri"/>
              </a:rPr>
              <a:t>número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mínimo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necesario</a:t>
            </a:r>
            <a:r>
              <a:rPr lang="en-US">
                <a:cs typeface="Calibri"/>
              </a:rPr>
              <a:t> de </a:t>
            </a:r>
            <a:r>
              <a:rPr lang="en-US" err="1">
                <a:cs typeface="Calibri"/>
              </a:rPr>
              <a:t>solicitantes</a:t>
            </a:r>
            <a:r>
              <a:rPr lang="en-US">
                <a:cs typeface="Calibri"/>
              </a:rPr>
              <a:t> y con </a:t>
            </a:r>
            <a:r>
              <a:rPr lang="en-US" err="1">
                <a:cs typeface="Calibri"/>
              </a:rPr>
              <a:t>estos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porcentajes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nos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referimos</a:t>
            </a:r>
            <a:r>
              <a:rPr lang="en-US">
                <a:cs typeface="Calibri"/>
              </a:rPr>
              <a:t> al </a:t>
            </a:r>
            <a:r>
              <a:rPr lang="en-US" err="1">
                <a:cs typeface="Calibri"/>
              </a:rPr>
              <a:t>número</a:t>
            </a:r>
            <a:r>
              <a:rPr lang="en-US">
                <a:cs typeface="Calibri"/>
              </a:rPr>
              <a:t> de personas que </a:t>
            </a:r>
            <a:r>
              <a:rPr lang="en-US" err="1">
                <a:cs typeface="Calibri"/>
              </a:rPr>
              <a:t>votan</a:t>
            </a:r>
            <a:r>
              <a:rPr lang="en-US">
                <a:cs typeface="Calibri"/>
              </a:rPr>
              <a:t> a favor de la </a:t>
            </a:r>
            <a:r>
              <a:rPr lang="en-US" err="1">
                <a:cs typeface="Calibri"/>
              </a:rPr>
              <a:t>revocación</a:t>
            </a:r>
            <a:r>
              <a:rPr lang="en-US">
                <a:cs typeface="Calibri"/>
              </a:rPr>
              <a:t> para que sea </a:t>
            </a:r>
            <a:r>
              <a:rPr lang="en-US" err="1">
                <a:cs typeface="Calibri"/>
              </a:rPr>
              <a:t>obligatoria</a:t>
            </a:r>
            <a:r>
              <a:rPr lang="en-US">
                <a:cs typeface="Calibri"/>
              </a:rPr>
              <a:t> para la autoridad  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319D9-7E63-4FF2-98FD-79E6AB15F9BE}" type="slidenum">
              <a:rPr lang="es-ES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64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1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7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20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0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3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969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295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470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82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74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6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96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766172-C1F7-A143-A203-64E3C8D1EA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3573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374FA5-097C-C143-A949-358487723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928" y="1670590"/>
            <a:ext cx="4651060" cy="18172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75AE7E-E0E2-3648-897D-E144A36DB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289" y="1798567"/>
            <a:ext cx="4039322" cy="1544707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DE96C5F-5AF6-FE47-9754-82BAE6919DB0}"/>
              </a:ext>
            </a:extLst>
          </p:cNvPr>
          <p:cNvGrpSpPr/>
          <p:nvPr/>
        </p:nvGrpSpPr>
        <p:grpSpPr>
          <a:xfrm>
            <a:off x="-368299" y="-586979"/>
            <a:ext cx="12928598" cy="5368134"/>
            <a:chOff x="-203201" y="-538955"/>
            <a:chExt cx="12928598" cy="536813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67ECA90-C139-1D4B-82DA-C6F10F111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3201" y="211802"/>
              <a:ext cx="3609730" cy="174190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D9FC7B3-1189-EE4C-B4B7-A175502FA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3112" y="114300"/>
              <a:ext cx="2224901" cy="120144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F10D50C-E358-FD4F-9E32-D40D3859A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1849" y="-538955"/>
              <a:ext cx="4363548" cy="184308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405EE39-8E2B-B645-87AC-A5688FBE4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6681" y="2349495"/>
              <a:ext cx="3463518" cy="171449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5229F04-8F06-294C-9C49-72C060B02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12476" y="4112630"/>
              <a:ext cx="1322024" cy="63653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47912C9-BFB4-3D41-8A50-670690368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58012" y="3828517"/>
              <a:ext cx="2446064" cy="1000662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3C750CFE-982A-7E43-B239-BD100504DE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88928"/>
            <a:ext cx="12192000" cy="669072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81E3C67-60FA-DC40-B232-9519EC7DA392}"/>
              </a:ext>
            </a:extLst>
          </p:cNvPr>
          <p:cNvGrpSpPr/>
          <p:nvPr/>
        </p:nvGrpSpPr>
        <p:grpSpPr>
          <a:xfrm>
            <a:off x="6539839" y="5086073"/>
            <a:ext cx="6176037" cy="728658"/>
            <a:chOff x="6539839" y="5086073"/>
            <a:chExt cx="6176037" cy="728658"/>
          </a:xfrm>
        </p:grpSpPr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94C7C13E-1396-474D-8E53-3E47AA2DD5F3}"/>
                </a:ext>
              </a:extLst>
            </p:cNvPr>
            <p:cNvSpPr/>
            <p:nvPr/>
          </p:nvSpPr>
          <p:spPr>
            <a:xfrm>
              <a:off x="6539839" y="5086073"/>
              <a:ext cx="6176037" cy="728658"/>
            </a:xfrm>
            <a:prstGeom prst="roundRect">
              <a:avLst/>
            </a:prstGeom>
            <a:solidFill>
              <a:srgbClr val="B46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724E631-04E8-164C-82E1-B1FA40D02103}"/>
                </a:ext>
              </a:extLst>
            </p:cNvPr>
            <p:cNvSpPr txBox="1"/>
            <p:nvPr/>
          </p:nvSpPr>
          <p:spPr>
            <a:xfrm>
              <a:off x="7002469" y="5146751"/>
              <a:ext cx="4843463" cy="65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MX" sz="2100" dirty="0">
                  <a:solidFill>
                    <a:schemeClr val="bg1"/>
                  </a:solidFill>
                </a:rPr>
                <a:t>Instrumentos de Participación Política</a:t>
              </a:r>
            </a:p>
            <a:p>
              <a:pPr algn="ctr">
                <a:lnSpc>
                  <a:spcPts val="2200"/>
                </a:lnSpc>
              </a:pPr>
              <a:r>
                <a:rPr lang="es-MX" sz="2100" b="1" dirty="0">
                  <a:solidFill>
                    <a:schemeClr val="bg1"/>
                  </a:solidFill>
                </a:rPr>
                <a:t>REVOCACIÓN DE MANDATO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6FBAA9CD-0B58-1D46-80FB-6F357E3FC4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57126" y="270567"/>
            <a:ext cx="2618937" cy="60255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C11015E-1E82-D940-864C-2E44CCC0FB53}"/>
              </a:ext>
            </a:extLst>
          </p:cNvPr>
          <p:cNvSpPr txBox="1"/>
          <p:nvPr/>
        </p:nvSpPr>
        <p:spPr>
          <a:xfrm>
            <a:off x="8068568" y="2786061"/>
            <a:ext cx="2066591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CURSO #5.1.4</a:t>
            </a:r>
            <a:endParaRPr lang="es-MX" sz="2200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130444C-7345-7943-B9CD-94420FCF0039}"/>
              </a:ext>
            </a:extLst>
          </p:cNvPr>
          <p:cNvSpPr txBox="1"/>
          <p:nvPr/>
        </p:nvSpPr>
        <p:spPr>
          <a:xfrm>
            <a:off x="6296230" y="1577793"/>
            <a:ext cx="55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</a:rPr>
              <a:t>I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3B54B6A-B5CB-1645-803B-54AD407807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280" y="609824"/>
            <a:ext cx="3506694" cy="417012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FBCA604-852E-F74B-9265-57F536F2CD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497" y="3454826"/>
            <a:ext cx="6327777" cy="33145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76568D2-159E-4E4E-AE5A-6C0D0DCD91F8}"/>
              </a:ext>
            </a:extLst>
          </p:cNvPr>
          <p:cNvSpPr txBox="1"/>
          <p:nvPr/>
        </p:nvSpPr>
        <p:spPr>
          <a:xfrm>
            <a:off x="6612775" y="1577793"/>
            <a:ext cx="55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C6337A-FF67-6D47-A030-4F1DA4E6BA02}"/>
              </a:ext>
            </a:extLst>
          </p:cNvPr>
          <p:cNvSpPr txBox="1"/>
          <p:nvPr/>
        </p:nvSpPr>
        <p:spPr>
          <a:xfrm>
            <a:off x="6934200" y="1577793"/>
            <a:ext cx="553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0" b="1" kern="2800" spc="600" dirty="0">
                <a:solidFill>
                  <a:schemeClr val="bg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4063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AF4A28B4-CF9C-4A1A-9C68-A075D675CD48}"/>
              </a:ext>
            </a:extLst>
          </p:cNvPr>
          <p:cNvSpPr txBox="1">
            <a:spLocks/>
          </p:cNvSpPr>
          <p:nvPr/>
        </p:nvSpPr>
        <p:spPr>
          <a:xfrm>
            <a:off x="1092201" y="916137"/>
            <a:ext cx="10033000" cy="80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  <a:spcBef>
                <a:spcPts val="0"/>
              </a:spcBef>
            </a:pPr>
            <a:r>
              <a:rPr lang="es-MX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Será obligatorio para la autoridad sujeta a revocación, </a:t>
            </a:r>
            <a:r>
              <a:rPr lang="es-MX" sz="2300" b="1" dirty="0">
                <a:solidFill>
                  <a:srgbClr val="B574BA"/>
                </a:solidFill>
              </a:rPr>
              <a:t>cuando voten a favor de la </a:t>
            </a:r>
            <a:r>
              <a:rPr lang="es-MX" sz="2300" b="1" i="1" dirty="0">
                <a:solidFill>
                  <a:srgbClr val="B574BA"/>
                </a:solidFill>
              </a:rPr>
              <a:t>revocación</a:t>
            </a:r>
            <a:r>
              <a:rPr lang="es-MX" sz="2300" b="1" dirty="0">
                <a:solidFill>
                  <a:srgbClr val="B574BA"/>
                </a:solidFill>
              </a:rPr>
              <a:t> al menos el número de ciudadanas y ciudadanos</a:t>
            </a:r>
            <a:r>
              <a:rPr lang="es-MX" sz="2300" dirty="0">
                <a:solidFill>
                  <a:srgbClr val="B574BA"/>
                </a:solidFill>
              </a:rPr>
              <a:t> </a:t>
            </a:r>
            <a:r>
              <a:rPr lang="es-MX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ordena la Ley: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294445" y="6058429"/>
            <a:ext cx="1476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C06FB1"/>
                </a:solidFill>
              </a:rPr>
              <a:t>A</a:t>
            </a:r>
            <a:r>
              <a:rPr lang="es-MX" sz="1500" dirty="0">
                <a:solidFill>
                  <a:srgbClr val="B574BB"/>
                </a:solidFill>
              </a:rPr>
              <a:t>rt</a:t>
            </a:r>
            <a:r>
              <a:rPr lang="es-MX" sz="1500" dirty="0">
                <a:solidFill>
                  <a:srgbClr val="B574BA"/>
                </a:solidFill>
              </a:rPr>
              <a:t>. 57, LPC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898674"/>
            <a:ext cx="10007600" cy="29892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7C6CBE-C82D-3243-92B1-43471066D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08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293017" y="6060558"/>
            <a:ext cx="1476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>
                <a:solidFill>
                  <a:srgbClr val="B574BA"/>
                </a:solidFill>
              </a:rPr>
              <a:t>Art. 57, LPC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CC8BB69-6323-6842-80A1-CBDBB7C43E27}"/>
              </a:ext>
            </a:extLst>
          </p:cNvPr>
          <p:cNvGrpSpPr/>
          <p:nvPr/>
        </p:nvGrpSpPr>
        <p:grpSpPr>
          <a:xfrm>
            <a:off x="1483896" y="882051"/>
            <a:ext cx="9248272" cy="496211"/>
            <a:chOff x="1483896" y="882051"/>
            <a:chExt cx="9248272" cy="496211"/>
          </a:xfrm>
        </p:grpSpPr>
        <p:sp>
          <p:nvSpPr>
            <p:cNvPr id="7" name="Rectángulo redondeado 6"/>
            <p:cNvSpPr/>
            <p:nvPr/>
          </p:nvSpPr>
          <p:spPr>
            <a:xfrm>
              <a:off x="1483896" y="901101"/>
              <a:ext cx="9248272" cy="47214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Título 1"/>
            <p:cNvSpPr txBox="1">
              <a:spLocks/>
            </p:cNvSpPr>
            <p:nvPr/>
          </p:nvSpPr>
          <p:spPr>
            <a:xfrm>
              <a:off x="2835799" y="882051"/>
              <a:ext cx="6544466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2800" b="1">
                  <a:solidFill>
                    <a:schemeClr val="bg1"/>
                  </a:solidFill>
                  <a:latin typeface="+mn-lt"/>
                </a:rPr>
                <a:t>Revocación de mandato municipal</a:t>
              </a: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33" y="1570698"/>
            <a:ext cx="8644128" cy="34808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97A1DE-890C-7340-80D9-9EC20BEAF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60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1885366F-C94B-4F84-BBC2-5FDF0B96280C}"/>
              </a:ext>
            </a:extLst>
          </p:cNvPr>
          <p:cNvSpPr txBox="1">
            <a:spLocks/>
          </p:cNvSpPr>
          <p:nvPr/>
        </p:nvSpPr>
        <p:spPr>
          <a:xfrm>
            <a:off x="4592066" y="2071477"/>
            <a:ext cx="6183015" cy="1507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  <a:spcBef>
                <a:spcPts val="0"/>
              </a:spcBef>
            </a:pPr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</a:rPr>
              <a:t>Instrumento de participación política</a:t>
            </a:r>
            <a:r>
              <a:rPr lang="es-MX">
                <a:solidFill>
                  <a:schemeClr val="tx1">
                    <a:lumMod val="65000"/>
                    <a:lumOff val="35000"/>
                  </a:schemeClr>
                </a:solidFill>
              </a:rPr>
              <a:t>, mediante el cual se consulta a la ciudadanía sobre la terminación anticipada del período de gestión de quienes sean titulares de: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280227" y="6071876"/>
            <a:ext cx="1492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</a:rPr>
              <a:t>Art. 53, LPC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5289325" y="3889041"/>
            <a:ext cx="6291299" cy="1507900"/>
            <a:chOff x="5289325" y="3431843"/>
            <a:chExt cx="6291299" cy="1507900"/>
          </a:xfrm>
        </p:grpSpPr>
        <p:sp>
          <p:nvSpPr>
            <p:cNvPr id="8" name="Marcador de contenido 2">
              <a:extLst>
                <a:ext uri="{FF2B5EF4-FFF2-40B4-BE49-F238E27FC236}">
                  <a16:creationId xmlns:a16="http://schemas.microsoft.com/office/drawing/2014/main" id="{1885366F-C94B-4F84-BBC2-5FDF0B96280C}"/>
                </a:ext>
              </a:extLst>
            </p:cNvPr>
            <p:cNvSpPr txBox="1">
              <a:spLocks/>
            </p:cNvSpPr>
            <p:nvPr/>
          </p:nvSpPr>
          <p:spPr>
            <a:xfrm>
              <a:off x="5397609" y="3431843"/>
              <a:ext cx="6183015" cy="15079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6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 gubernatura del Estado;</a:t>
              </a:r>
            </a:p>
            <a:p>
              <a:pPr algn="just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lnSpc>
                  <a:spcPts val="26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una diputación;</a:t>
              </a:r>
            </a:p>
            <a:p>
              <a:pPr algn="just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lnSpc>
                  <a:spcPts val="26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una presidencia municipal; o</a:t>
              </a:r>
            </a:p>
            <a:p>
              <a:pPr algn="just">
                <a:lnSpc>
                  <a:spcPts val="1000"/>
                </a:lnSpc>
                <a:spcBef>
                  <a:spcPts val="0"/>
                </a:spcBef>
                <a:buClr>
                  <a:srgbClr val="5FBFBA"/>
                </a:buClr>
              </a:pPr>
              <a:endParaRPr lang="es-MX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lnSpc>
                  <a:spcPts val="2600"/>
                </a:lnSpc>
                <a:spcBef>
                  <a:spcPts val="0"/>
                </a:spcBef>
                <a:buClr>
                  <a:srgbClr val="5FBFBA"/>
                </a:buClr>
              </a:pPr>
              <a:r>
                <a:rPr lang="es-MX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una sindicatura municipal.</a:t>
              </a:r>
              <a:r>
                <a:rPr lang="es-MX" b="1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s-MX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Elipse 8"/>
            <p:cNvSpPr/>
            <p:nvPr/>
          </p:nvSpPr>
          <p:spPr>
            <a:xfrm>
              <a:off x="5289325" y="3431843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5289325" y="3921700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5289325" y="4383829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5289325" y="4801058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301EA220-C1CB-9A48-BDC1-83B74F10B3AB}"/>
              </a:ext>
            </a:extLst>
          </p:cNvPr>
          <p:cNvGrpSpPr/>
          <p:nvPr/>
        </p:nvGrpSpPr>
        <p:grpSpPr>
          <a:xfrm>
            <a:off x="515938" y="1271119"/>
            <a:ext cx="11184188" cy="537044"/>
            <a:chOff x="515938" y="1271119"/>
            <a:chExt cx="11184188" cy="537044"/>
          </a:xfrm>
        </p:grpSpPr>
        <p:sp>
          <p:nvSpPr>
            <p:cNvPr id="11" name="Rectángulo redondeado 10"/>
            <p:cNvSpPr/>
            <p:nvPr/>
          </p:nvSpPr>
          <p:spPr>
            <a:xfrm>
              <a:off x="515938" y="1271119"/>
              <a:ext cx="11184188" cy="537044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Título 1"/>
            <p:cNvSpPr txBox="1">
              <a:spLocks/>
            </p:cNvSpPr>
            <p:nvPr/>
          </p:nvSpPr>
          <p:spPr>
            <a:xfrm>
              <a:off x="3899119" y="1303052"/>
              <a:ext cx="4425110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3200" b="1" dirty="0">
                  <a:solidFill>
                    <a:schemeClr val="bg1"/>
                  </a:solidFill>
                  <a:latin typeface="+mn-lt"/>
                </a:rPr>
                <a:t>Revocación de mandato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81" y="2187927"/>
            <a:ext cx="2469135" cy="24691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4EE26ED-F67A-0540-AAF5-F0474C0BF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61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216564" y="1510509"/>
            <a:ext cx="4168096" cy="9387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E7CDE7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8A6EB4"/>
                </a:solidFill>
              </a:rPr>
              <a:t>¿Quién puede solicitar una </a:t>
            </a:r>
            <a:r>
              <a:rPr lang="es-MX" sz="2800" i="1" dirty="0">
                <a:solidFill>
                  <a:srgbClr val="AA57AA"/>
                </a:solidFill>
              </a:rPr>
              <a:t>revocación de mandato</a:t>
            </a:r>
            <a:r>
              <a:rPr lang="es-MX" sz="2800" i="1" dirty="0">
                <a:solidFill>
                  <a:srgbClr val="8A6EB4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BD79FE-1773-8743-ABB8-3F20EB468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B017C3-D3CB-1F4A-93B6-9BBE7942B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B34744-CBE9-6E48-BA3F-BA5C13418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0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32757" y="268295"/>
            <a:ext cx="9555895" cy="75932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>
                <a:solidFill>
                  <a:srgbClr val="B574BA"/>
                </a:solidFill>
                <a:latin typeface="+mn-lt"/>
              </a:rPr>
              <a:t>Podrán solicitar la </a:t>
            </a:r>
            <a:r>
              <a:rPr lang="es-MX" sz="3200" b="1" i="1">
                <a:solidFill>
                  <a:srgbClr val="B574BA"/>
                </a:solidFill>
                <a:latin typeface="+mn-lt"/>
              </a:rPr>
              <a:t>revocación de mandato</a:t>
            </a:r>
            <a:r>
              <a:rPr lang="es-MX" sz="3200" b="1">
                <a:solidFill>
                  <a:srgbClr val="B574BA"/>
                </a:solidFill>
                <a:latin typeface="+mn-lt"/>
              </a:rPr>
              <a:t>: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092198" y="2212760"/>
            <a:ext cx="10028519" cy="7545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  <a:spcBef>
                <a:spcPts val="0"/>
              </a:spcBef>
            </a:pPr>
            <a:r>
              <a:rPr lang="es-MX" dirty="0">
                <a:solidFill>
                  <a:srgbClr val="575756"/>
                </a:solidFill>
              </a:rPr>
              <a:t>… cumpliendo el requisito esencial, de que, lo solicite el número de las y los ciudadanos que marca la Ley, según el ámbito y cargo de que se trate.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262017" y="6058239"/>
            <a:ext cx="25031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>
                <a:solidFill>
                  <a:srgbClr val="B574BA"/>
                </a:solidFill>
              </a:rPr>
              <a:t>Arts. 54, 55 y 56, LPC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18017" y="1560881"/>
            <a:ext cx="29915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i="1" dirty="0">
                <a:solidFill>
                  <a:srgbClr val="B574BA"/>
                </a:solidFill>
              </a:rPr>
              <a:t>Las y los ciudadanos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1880319" y="3447029"/>
            <a:ext cx="8380071" cy="1529784"/>
            <a:chOff x="1880319" y="3473923"/>
            <a:chExt cx="8380071" cy="1529784"/>
          </a:xfrm>
        </p:grpSpPr>
        <p:sp>
          <p:nvSpPr>
            <p:cNvPr id="7" name="CuadroTexto 6"/>
            <p:cNvSpPr txBox="1"/>
            <p:nvPr/>
          </p:nvSpPr>
          <p:spPr>
            <a:xfrm>
              <a:off x="2060427" y="3545641"/>
              <a:ext cx="806272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2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Lista Nominal para determinar el número necesario de solicitantes de un instrumento de participación política, es el listado nominal vigente en el Estado o Municipio al inicio del año calendario correspondiente a la solicitud.</a:t>
              </a: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1880319" y="3473923"/>
              <a:ext cx="8380071" cy="1529784"/>
            </a:xfrm>
            <a:prstGeom prst="roundRect">
              <a:avLst>
                <a:gd name="adj" fmla="val 7376"/>
              </a:avLst>
            </a:prstGeom>
            <a:noFill/>
            <a:ln w="28575">
              <a:solidFill>
                <a:srgbClr val="B57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08744A4-98AC-FA46-88DC-5D4516F55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59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13817" y="6058211"/>
            <a:ext cx="2059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</a:rPr>
              <a:t>Arts. 54 y 56, LPC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31B795F-F1A2-174D-8DC3-85B567D65B16}"/>
              </a:ext>
            </a:extLst>
          </p:cNvPr>
          <p:cNvGrpSpPr/>
          <p:nvPr/>
        </p:nvGrpSpPr>
        <p:grpSpPr>
          <a:xfrm>
            <a:off x="1090864" y="987251"/>
            <a:ext cx="10034336" cy="1060298"/>
            <a:chOff x="1090864" y="987251"/>
            <a:chExt cx="10034336" cy="1060298"/>
          </a:xfrm>
        </p:grpSpPr>
        <p:sp>
          <p:nvSpPr>
            <p:cNvPr id="5" name="Título 1"/>
            <p:cNvSpPr txBox="1">
              <a:spLocks/>
            </p:cNvSpPr>
            <p:nvPr/>
          </p:nvSpPr>
          <p:spPr>
            <a:xfrm>
              <a:off x="1901371" y="987251"/>
              <a:ext cx="8389258" cy="3896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3400" b="1" dirty="0">
                  <a:solidFill>
                    <a:srgbClr val="8B4B8E"/>
                  </a:solidFill>
                  <a:latin typeface="+mn-lt"/>
                </a:rPr>
                <a:t>En el ámbito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FA8B4519-90A4-A540-BDEC-727BA825064A}"/>
                </a:ext>
              </a:extLst>
            </p:cNvPr>
            <p:cNvGrpSpPr/>
            <p:nvPr/>
          </p:nvGrpSpPr>
          <p:grpSpPr>
            <a:xfrm>
              <a:off x="1090864" y="1551338"/>
              <a:ext cx="10034336" cy="496211"/>
              <a:chOff x="1090864" y="1631548"/>
              <a:chExt cx="10034336" cy="496211"/>
            </a:xfrm>
          </p:grpSpPr>
          <p:sp>
            <p:nvSpPr>
              <p:cNvPr id="6" name="Rectángulo redondeado 5"/>
              <p:cNvSpPr/>
              <p:nvPr/>
            </p:nvSpPr>
            <p:spPr>
              <a:xfrm>
                <a:off x="1090864" y="1637749"/>
                <a:ext cx="10034336" cy="470960"/>
              </a:xfrm>
              <a:prstGeom prst="roundRect">
                <a:avLst>
                  <a:gd name="adj" fmla="val 7331"/>
                </a:avLst>
              </a:prstGeom>
              <a:solidFill>
                <a:srgbClr val="B574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7" name="Título 1"/>
              <p:cNvSpPr txBox="1">
                <a:spLocks/>
              </p:cNvSpPr>
              <p:nvPr/>
            </p:nvSpPr>
            <p:spPr>
              <a:xfrm>
                <a:off x="2958353" y="1631548"/>
                <a:ext cx="6306642" cy="49621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800" b="1" dirty="0">
                    <a:solidFill>
                      <a:schemeClr val="bg1"/>
                    </a:solidFill>
                    <a:latin typeface="+mn-lt"/>
                  </a:rPr>
                  <a:t>Estatal y de distritos locales:</a:t>
                </a:r>
              </a:p>
            </p:txBody>
          </p:sp>
        </p:grp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139747"/>
            <a:ext cx="10015071" cy="29763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34195B-2C2A-994F-BE22-E9ECC9A4D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86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293189" y="6059683"/>
            <a:ext cx="14904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>
                <a:solidFill>
                  <a:srgbClr val="B574BA"/>
                </a:solidFill>
              </a:rPr>
              <a:t>Art. 55, LPC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F3880AC-668A-2B4F-936D-1311537E1D88}"/>
              </a:ext>
            </a:extLst>
          </p:cNvPr>
          <p:cNvGrpSpPr/>
          <p:nvPr/>
        </p:nvGrpSpPr>
        <p:grpSpPr>
          <a:xfrm>
            <a:off x="1811338" y="973804"/>
            <a:ext cx="8532812" cy="965697"/>
            <a:chOff x="1811338" y="973804"/>
            <a:chExt cx="8532812" cy="965697"/>
          </a:xfrm>
        </p:grpSpPr>
        <p:sp>
          <p:nvSpPr>
            <p:cNvPr id="5" name="Título 1"/>
            <p:cNvSpPr txBox="1">
              <a:spLocks/>
            </p:cNvSpPr>
            <p:nvPr/>
          </p:nvSpPr>
          <p:spPr>
            <a:xfrm>
              <a:off x="1901371" y="973804"/>
              <a:ext cx="8389258" cy="3896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3400" dirty="0">
                  <a:solidFill>
                    <a:srgbClr val="575756"/>
                  </a:solidFill>
                  <a:latin typeface="+mn-lt"/>
                </a:rPr>
                <a:t>En el ámbito municipal, para </a:t>
              </a:r>
              <a:r>
                <a:rPr lang="es-MX" sz="3400" b="1" i="1" dirty="0">
                  <a:solidFill>
                    <a:srgbClr val="B574BA"/>
                  </a:solidFill>
                  <a:latin typeface="+mn-lt"/>
                </a:rPr>
                <a:t>revocación</a:t>
              </a:r>
              <a:r>
                <a:rPr lang="es-MX" sz="3400" dirty="0">
                  <a:solidFill>
                    <a:srgbClr val="575756"/>
                  </a:solidFill>
                  <a:latin typeface="+mn-lt"/>
                </a:rPr>
                <a:t> de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7FB02FAF-9A78-CB41-80FF-B0177DB4A86B}"/>
                </a:ext>
              </a:extLst>
            </p:cNvPr>
            <p:cNvGrpSpPr/>
            <p:nvPr/>
          </p:nvGrpSpPr>
          <p:grpSpPr>
            <a:xfrm>
              <a:off x="1811338" y="1443290"/>
              <a:ext cx="8532812" cy="496211"/>
              <a:chOff x="1811338" y="1443290"/>
              <a:chExt cx="8532812" cy="496211"/>
            </a:xfrm>
          </p:grpSpPr>
          <p:sp>
            <p:nvSpPr>
              <p:cNvPr id="8" name="Rectángulo redondeado 7"/>
              <p:cNvSpPr/>
              <p:nvPr/>
            </p:nvSpPr>
            <p:spPr>
              <a:xfrm>
                <a:off x="1811338" y="1449491"/>
                <a:ext cx="8532812" cy="470960"/>
              </a:xfrm>
              <a:prstGeom prst="roundRect">
                <a:avLst>
                  <a:gd name="adj" fmla="val 7331"/>
                </a:avLst>
              </a:prstGeom>
              <a:solidFill>
                <a:srgbClr val="B574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9" name="Título 1"/>
              <p:cNvSpPr txBox="1">
                <a:spLocks/>
              </p:cNvSpPr>
              <p:nvPr/>
            </p:nvSpPr>
            <p:spPr>
              <a:xfrm>
                <a:off x="2958353" y="1443290"/>
                <a:ext cx="6306642" cy="49621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800" b="1">
                    <a:solidFill>
                      <a:schemeClr val="bg1"/>
                    </a:solidFill>
                    <a:latin typeface="+mn-lt"/>
                  </a:rPr>
                  <a:t>Presidencia o Sindicatura municipal:</a:t>
                </a:r>
              </a:p>
            </p:txBody>
          </p:sp>
        </p:grp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054601"/>
            <a:ext cx="8644128" cy="34808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09003B-8DB9-FE48-96E3-D193174C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7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063853" y="1597597"/>
            <a:ext cx="4473518" cy="851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E7CDE7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8A6EB4"/>
                </a:solidFill>
              </a:rPr>
              <a:t>¿Cuándo puede solicitarse una </a:t>
            </a:r>
            <a:r>
              <a:rPr lang="es-MX" sz="2800" i="1" dirty="0">
                <a:solidFill>
                  <a:srgbClr val="AA57AA"/>
                </a:solidFill>
              </a:rPr>
              <a:t>revocación de mandato</a:t>
            </a:r>
            <a:r>
              <a:rPr lang="es-MX" sz="2800" dirty="0">
                <a:solidFill>
                  <a:srgbClr val="8A6EB4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6B5782-A06B-B24F-A2ED-5045DAAAD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6686E5-E0E3-9B4F-907A-62C47F54F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CB883A-4E33-C84A-B934-79861147B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1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153416" y="6047111"/>
            <a:ext cx="16223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</a:rPr>
              <a:t>Art. 60, LPC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15937" y="965382"/>
            <a:ext cx="11160125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s-MX" sz="2400">
                <a:solidFill>
                  <a:srgbClr val="575756"/>
                </a:solidFill>
              </a:rPr>
              <a:t>Podrá solicitarse y ejecutarse la r</a:t>
            </a:r>
            <a:r>
              <a:rPr lang="es-MX" sz="2400" i="1">
                <a:solidFill>
                  <a:srgbClr val="575756"/>
                </a:solidFill>
              </a:rPr>
              <a:t>evocación de mandato </a:t>
            </a:r>
            <a:r>
              <a:rPr lang="es-MX" sz="2400" b="1" i="1">
                <a:solidFill>
                  <a:srgbClr val="B574BA"/>
                </a:solidFill>
              </a:rPr>
              <a:t>a  la mitad del período para el que fue electa</a:t>
            </a:r>
            <a:r>
              <a:rPr lang="es-MX" sz="2400" b="1">
                <a:solidFill>
                  <a:srgbClr val="575756"/>
                </a:solidFill>
              </a:rPr>
              <a:t> </a:t>
            </a:r>
            <a:r>
              <a:rPr lang="es-MX" sz="2400">
                <a:solidFill>
                  <a:srgbClr val="575756"/>
                </a:solidFill>
              </a:rPr>
              <a:t>la persona a la que se pretende aplicar: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2362478" y="2188766"/>
            <a:ext cx="4274342" cy="2000997"/>
            <a:chOff x="2521973" y="2108084"/>
            <a:chExt cx="4274342" cy="200099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A92F43A-A619-420B-A0C5-75926DFDE205}"/>
                </a:ext>
              </a:extLst>
            </p:cNvPr>
            <p:cNvSpPr/>
            <p:nvPr/>
          </p:nvSpPr>
          <p:spPr>
            <a:xfrm>
              <a:off x="2930371" y="2108084"/>
              <a:ext cx="3865944" cy="200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lvl="1" algn="just">
                <a:lnSpc>
                  <a:spcPts val="3800"/>
                </a:lnSpc>
                <a:buClr>
                  <a:srgbClr val="5FBFBA"/>
                </a:buClr>
              </a:pPr>
              <a:r>
                <a:rPr lang="es-MX" sz="2400" dirty="0">
                  <a:solidFill>
                    <a:srgbClr val="575756"/>
                  </a:solidFill>
                </a:rPr>
                <a:t>Gubernatura;</a:t>
              </a:r>
            </a:p>
            <a:p>
              <a:pPr marL="0" lvl="1" algn="just">
                <a:lnSpc>
                  <a:spcPts val="3800"/>
                </a:lnSpc>
                <a:buClr>
                  <a:srgbClr val="5FBFBA"/>
                </a:buClr>
              </a:pPr>
              <a:r>
                <a:rPr lang="es-MX" sz="2400" dirty="0">
                  <a:solidFill>
                    <a:srgbClr val="575756"/>
                  </a:solidFill>
                </a:rPr>
                <a:t>Diputación;</a:t>
              </a:r>
            </a:p>
            <a:p>
              <a:pPr marL="0" lvl="1" algn="just">
                <a:lnSpc>
                  <a:spcPts val="3800"/>
                </a:lnSpc>
                <a:buClr>
                  <a:srgbClr val="5FBFBA"/>
                </a:buClr>
              </a:pPr>
              <a:r>
                <a:rPr lang="es-MX" sz="2400" dirty="0">
                  <a:solidFill>
                    <a:srgbClr val="575756"/>
                  </a:solidFill>
                </a:rPr>
                <a:t>Presidencia municipal; o</a:t>
              </a:r>
            </a:p>
            <a:p>
              <a:pPr marL="0" lvl="1" algn="just">
                <a:lnSpc>
                  <a:spcPts val="3800"/>
                </a:lnSpc>
                <a:buClr>
                  <a:srgbClr val="5FBFBA"/>
                </a:buClr>
              </a:pPr>
              <a:r>
                <a:rPr lang="es-MX" sz="2400" dirty="0">
                  <a:solidFill>
                    <a:srgbClr val="575756"/>
                  </a:solidFill>
                </a:rPr>
                <a:t>Sindicatura municipal.</a:t>
              </a: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2521973" y="2251404"/>
              <a:ext cx="389908" cy="348866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2521973" y="2727684"/>
              <a:ext cx="389908" cy="348866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2521973" y="3168169"/>
              <a:ext cx="389908" cy="34886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2521973" y="3714794"/>
              <a:ext cx="389908" cy="348866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1869142" y="4969819"/>
            <a:ext cx="8438284" cy="830580"/>
            <a:chOff x="1869142" y="4862243"/>
            <a:chExt cx="8438284" cy="830580"/>
          </a:xfrm>
        </p:grpSpPr>
        <p:sp>
          <p:nvSpPr>
            <p:cNvPr id="9" name="CuadroTexto 8"/>
            <p:cNvSpPr txBox="1"/>
            <p:nvPr/>
          </p:nvSpPr>
          <p:spPr>
            <a:xfrm>
              <a:off x="2025947" y="4907339"/>
              <a:ext cx="81833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 </a:t>
              </a:r>
              <a:r>
                <a:rPr lang="es-MX" sz="2200" i="1">
                  <a:solidFill>
                    <a:srgbClr val="B574BA"/>
                  </a:solidFill>
                </a:rPr>
                <a:t>revocación</a:t>
              </a:r>
              <a:r>
                <a:rPr lang="es-MX" sz="22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 mandato </a:t>
              </a:r>
              <a:r>
                <a:rPr lang="es-MX" sz="2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procederá </a:t>
              </a:r>
              <a:r>
                <a:rPr lang="es-MX" sz="2200" b="1" i="1">
                  <a:solidFill>
                    <a:srgbClr val="B574BA"/>
                  </a:solidFill>
                </a:rPr>
                <a:t>solamente una vez</a:t>
              </a:r>
              <a:r>
                <a:rPr lang="es-MX" sz="2200" i="1">
                  <a:solidFill>
                    <a:srgbClr val="B574BA"/>
                  </a:solidFill>
                </a:rPr>
                <a:t> </a:t>
              </a:r>
              <a:r>
                <a:rPr lang="es-MX" sz="2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 el periodo para el que fue electa la persona.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1869142" y="4862243"/>
              <a:ext cx="8438284" cy="830580"/>
            </a:xfrm>
            <a:prstGeom prst="roundRect">
              <a:avLst>
                <a:gd name="adj" fmla="val 7376"/>
              </a:avLst>
            </a:prstGeom>
            <a:noFill/>
            <a:ln w="28575">
              <a:solidFill>
                <a:srgbClr val="B57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58" y="1915253"/>
            <a:ext cx="3337572" cy="283613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123636-D090-3E44-9385-3167594F7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585191" y="1510509"/>
            <a:ext cx="5420265" cy="9387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600" b="1">
                <a:solidFill>
                  <a:srgbClr val="E7CDE7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rgbClr val="8A6EB4"/>
                </a:solidFill>
              </a:rPr>
              <a:t>¿Cuándo es obligatorio el resultado de la </a:t>
            </a:r>
            <a:r>
              <a:rPr lang="es-MX" sz="2800" i="1" dirty="0">
                <a:solidFill>
                  <a:srgbClr val="AA57AA"/>
                </a:solidFill>
              </a:rPr>
              <a:t>revocación de mandato</a:t>
            </a:r>
            <a:r>
              <a:rPr lang="es-MX" sz="2800" dirty="0">
                <a:solidFill>
                  <a:srgbClr val="8A6EB4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BFE877-2421-4344-9C6E-D9809ABE8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B2C174-0765-764D-B2F3-7FC702FD5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A5241B-5BCE-0646-B94F-9549E399E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0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7QDC35W4DDSW-919843043-1593</_dlc_DocId>
    <_dlc_DocIdUrl xmlns="d94eee30-2451-49be-a996-92a27f6a2e89">
      <Url>https://ieechihuahuaorgmx.sharepoint.com/sites/CapacitacionEC/_layouts/15/DocIdRedir.aspx?ID=7QDC35W4DDSW-919843043-1593</Url>
      <Description>7QDC35W4DDSW-919843043-1593</Description>
    </_dlc_DocIdUrl>
  </documentManagement>
</p:properties>
</file>

<file path=customXml/itemProps1.xml><?xml version="1.0" encoding="utf-8"?>
<ds:datastoreItem xmlns:ds="http://schemas.openxmlformats.org/officeDocument/2006/customXml" ds:itemID="{06205EBF-10C5-4E5A-A419-CC06B8A22A45}">
  <ds:schemaRefs>
    <ds:schemaRef ds:uri="bc7938c3-7aea-44d1-84f7-bfbe73a548fb"/>
    <ds:schemaRef ds:uri="d94eee30-2451-49be-a996-92a27f6a2e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6A25E6-F71B-4EEA-A07A-7693787AF5B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429FC97-A1A9-4849-BAA0-790D5916384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06031B1-5A57-40D6-935E-B5481EE3AA1A}">
  <ds:schemaRefs>
    <ds:schemaRef ds:uri="d94eee30-2451-49be-a996-92a27f6a2e8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374</Words>
  <Application>Microsoft Office PowerPoint</Application>
  <PresentationFormat>Panorámica</PresentationFormat>
  <Paragraphs>45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Marcela Oropesa Martínez</cp:lastModifiedBy>
  <cp:revision>143</cp:revision>
  <dcterms:created xsi:type="dcterms:W3CDTF">2021-08-19T00:03:09Z</dcterms:created>
  <dcterms:modified xsi:type="dcterms:W3CDTF">2022-06-09T20:48:30Z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e8bed840-e4f4-47c8-be31-115e0c4d8bb7</vt:lpwstr>
  </property>
</Properties>
</file>