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389" r:id="rId6"/>
    <p:sldId id="390" r:id="rId7"/>
    <p:sldId id="391" r:id="rId8"/>
    <p:sldId id="424" r:id="rId9"/>
    <p:sldId id="425" r:id="rId10"/>
    <p:sldId id="394" r:id="rId11"/>
    <p:sldId id="395" r:id="rId12"/>
    <p:sldId id="426" r:id="rId13"/>
    <p:sldId id="3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302" userDrawn="1">
          <p15:clr>
            <a:srgbClr val="A4A3A4"/>
          </p15:clr>
        </p15:guide>
        <p15:guide id="5" pos="7378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751A"/>
    <a:srgbClr val="EDB831"/>
    <a:srgbClr val="CF9023"/>
    <a:srgbClr val="886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C828F9-F15B-2B24-7466-EF292180DB84}" v="45" dt="2022-03-14T17:51:38.355"/>
    <p1510:client id="{CF598652-F624-61EC-D7E7-3F4EB5A03A64}" v="55" dt="2022-05-06T19:23:45.630"/>
    <p1510:client id="{DF873B2A-BD35-783D-C275-930FF0C03577}" v="47" dt="2022-03-11T20:05:01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714" y="108"/>
      </p:cViewPr>
      <p:guideLst>
        <p:guide pos="3840"/>
        <p:guide orient="horz" pos="2160"/>
        <p:guide orient="horz" pos="550"/>
        <p:guide pos="302"/>
        <p:guide pos="7378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Oropesa Martínez" userId="S::moropesam@ieechihuahua.org.mx::cde79fea-4277-48bc-90a0-d5185b74ea0e" providerId="AD" clId="Web-{86C828F9-F15B-2B24-7466-EF292180DB84}"/>
    <pc:docChg chg="modSld">
      <pc:chgData name="Marcela Oropesa Martínez" userId="S::moropesam@ieechihuahua.org.mx::cde79fea-4277-48bc-90a0-d5185b74ea0e" providerId="AD" clId="Web-{86C828F9-F15B-2B24-7466-EF292180DB84}" dt="2022-03-14T17:51:38.355" v="46"/>
      <pc:docMkLst>
        <pc:docMk/>
      </pc:docMkLst>
      <pc:sldChg chg="addSp delSp modSp">
        <pc:chgData name="Marcela Oropesa Martínez" userId="S::moropesam@ieechihuahua.org.mx::cde79fea-4277-48bc-90a0-d5185b74ea0e" providerId="AD" clId="Web-{86C828F9-F15B-2B24-7466-EF292180DB84}" dt="2022-03-14T17:51:38.355" v="46"/>
        <pc:sldMkLst>
          <pc:docMk/>
          <pc:sldMk cId="913920560" sldId="350"/>
        </pc:sldMkLst>
        <pc:spChg chg="mod">
          <ac:chgData name="Marcela Oropesa Martínez" userId="S::moropesam@ieechihuahua.org.mx::cde79fea-4277-48bc-90a0-d5185b74ea0e" providerId="AD" clId="Web-{86C828F9-F15B-2B24-7466-EF292180DB84}" dt="2022-03-14T17:51:11.400" v="30" actId="20577"/>
          <ac:spMkLst>
            <pc:docMk/>
            <pc:sldMk cId="913920560" sldId="350"/>
            <ac:spMk id="2" creationId="{00000000-0000-0000-0000-000000000000}"/>
          </ac:spMkLst>
        </pc:spChg>
        <pc:spChg chg="mod">
          <ac:chgData name="Marcela Oropesa Martínez" userId="S::moropesam@ieechihuahua.org.mx::cde79fea-4277-48bc-90a0-d5185b74ea0e" providerId="AD" clId="Web-{86C828F9-F15B-2B24-7466-EF292180DB84}" dt="2022-03-14T17:51:27.854" v="38" actId="20577"/>
          <ac:spMkLst>
            <pc:docMk/>
            <pc:sldMk cId="913920560" sldId="350"/>
            <ac:spMk id="6" creationId="{00000000-0000-0000-0000-000000000000}"/>
          </ac:spMkLst>
        </pc:spChg>
        <pc:spChg chg="mod">
          <ac:chgData name="Marcela Oropesa Martínez" userId="S::moropesam@ieechihuahua.org.mx::cde79fea-4277-48bc-90a0-d5185b74ea0e" providerId="AD" clId="Web-{86C828F9-F15B-2B24-7466-EF292180DB84}" dt="2022-03-14T17:51:25.245" v="37" actId="20577"/>
          <ac:spMkLst>
            <pc:docMk/>
            <pc:sldMk cId="913920560" sldId="350"/>
            <ac:spMk id="9" creationId="{00000000-0000-0000-0000-000000000000}"/>
          </ac:spMkLst>
        </pc:spChg>
        <pc:spChg chg="mod">
          <ac:chgData name="Marcela Oropesa Martínez" userId="S::moropesam@ieechihuahua.org.mx::cde79fea-4277-48bc-90a0-d5185b74ea0e" providerId="AD" clId="Web-{86C828F9-F15B-2B24-7466-EF292180DB84}" dt="2022-03-14T17:51:22.667" v="35" actId="20577"/>
          <ac:spMkLst>
            <pc:docMk/>
            <pc:sldMk cId="913920560" sldId="350"/>
            <ac:spMk id="12" creationId="{00000000-0000-0000-0000-000000000000}"/>
          </ac:spMkLst>
        </pc:spChg>
        <pc:spChg chg="add del mod">
          <ac:chgData name="Marcela Oropesa Martínez" userId="S::moropesam@ieechihuahua.org.mx::cde79fea-4277-48bc-90a0-d5185b74ea0e" providerId="AD" clId="Web-{86C828F9-F15B-2B24-7466-EF292180DB84}" dt="2022-03-14T17:51:38.355" v="46"/>
          <ac:spMkLst>
            <pc:docMk/>
            <pc:sldMk cId="913920560" sldId="350"/>
            <ac:spMk id="18" creationId="{A26368E9-267F-4210-8402-1D704A06EB21}"/>
          </ac:spMkLst>
        </pc:spChg>
        <pc:grpChg chg="mod">
          <ac:chgData name="Marcela Oropesa Martínez" userId="S::moropesam@ieechihuahua.org.mx::cde79fea-4277-48bc-90a0-d5185b74ea0e" providerId="AD" clId="Web-{86C828F9-F15B-2B24-7466-EF292180DB84}" dt="2022-03-14T17:51:32.855" v="44" actId="1076"/>
          <ac:grpSpMkLst>
            <pc:docMk/>
            <pc:sldMk cId="913920560" sldId="350"/>
            <ac:grpSpMk id="4" creationId="{00000000-0000-0000-0000-000000000000}"/>
          </ac:grpSpMkLst>
        </pc:grpChg>
        <pc:grpChg chg="mod">
          <ac:chgData name="Marcela Oropesa Martínez" userId="S::moropesam@ieechihuahua.org.mx::cde79fea-4277-48bc-90a0-d5185b74ea0e" providerId="AD" clId="Web-{86C828F9-F15B-2B24-7466-EF292180DB84}" dt="2022-03-14T17:51:32.855" v="43" actId="1076"/>
          <ac:grpSpMkLst>
            <pc:docMk/>
            <pc:sldMk cId="913920560" sldId="350"/>
            <ac:grpSpMk id="7" creationId="{00000000-0000-0000-0000-000000000000}"/>
          </ac:grpSpMkLst>
        </pc:grpChg>
        <pc:grpChg chg="mod">
          <ac:chgData name="Marcela Oropesa Martínez" userId="S::moropesam@ieechihuahua.org.mx::cde79fea-4277-48bc-90a0-d5185b74ea0e" providerId="AD" clId="Web-{86C828F9-F15B-2B24-7466-EF292180DB84}" dt="2022-03-14T17:51:32.855" v="42" actId="1076"/>
          <ac:grpSpMkLst>
            <pc:docMk/>
            <pc:sldMk cId="913920560" sldId="350"/>
            <ac:grpSpMk id="10" creationId="{00000000-0000-0000-0000-000000000000}"/>
          </ac:grpSpMkLst>
        </pc:grpChg>
      </pc:sldChg>
    </pc:docChg>
  </pc:docChgLst>
  <pc:docChgLst>
    <pc:chgData name="Marcela Oropesa Martínez" userId="S::moropesam@ieechihuahua.org.mx::cde79fea-4277-48bc-90a0-d5185b74ea0e" providerId="AD" clId="Web-{CF598652-F624-61EC-D7E7-3F4EB5A03A64}"/>
    <pc:docChg chg="modSld">
      <pc:chgData name="Marcela Oropesa Martínez" userId="S::moropesam@ieechihuahua.org.mx::cde79fea-4277-48bc-90a0-d5185b74ea0e" providerId="AD" clId="Web-{CF598652-F624-61EC-D7E7-3F4EB5A03A64}" dt="2022-05-06T19:23:45.630" v="26" actId="1076"/>
      <pc:docMkLst>
        <pc:docMk/>
      </pc:docMkLst>
      <pc:sldChg chg="modSp">
        <pc:chgData name="Marcela Oropesa Martínez" userId="S::moropesam@ieechihuahua.org.mx::cde79fea-4277-48bc-90a0-d5185b74ea0e" providerId="AD" clId="Web-{CF598652-F624-61EC-D7E7-3F4EB5A03A64}" dt="2022-05-06T19:22:15.998" v="7" actId="1076"/>
        <pc:sldMkLst>
          <pc:docMk/>
          <pc:sldMk cId="653373031" sldId="342"/>
        </pc:sldMkLst>
        <pc:spChg chg="mod">
          <ac:chgData name="Marcela Oropesa Martínez" userId="S::moropesam@ieechihuahua.org.mx::cde79fea-4277-48bc-90a0-d5185b74ea0e" providerId="AD" clId="Web-{CF598652-F624-61EC-D7E7-3F4EB5A03A64}" dt="2022-05-06T19:22:10.732" v="5" actId="20577"/>
          <ac:spMkLst>
            <pc:docMk/>
            <pc:sldMk cId="653373031" sldId="342"/>
            <ac:spMk id="19" creationId="{60A46526-B102-EB4F-A82D-EB42473E466B}"/>
          </ac:spMkLst>
        </pc:spChg>
        <pc:spChg chg="mod">
          <ac:chgData name="Marcela Oropesa Martínez" userId="S::moropesam@ieechihuahua.org.mx::cde79fea-4277-48bc-90a0-d5185b74ea0e" providerId="AD" clId="Web-{CF598652-F624-61EC-D7E7-3F4EB5A03A64}" dt="2022-05-06T19:22:15.998" v="7" actId="1076"/>
          <ac:spMkLst>
            <pc:docMk/>
            <pc:sldMk cId="653373031" sldId="342"/>
            <ac:spMk id="20" creationId="{0AFDC891-9E3F-FF42-B138-7B770F71055B}"/>
          </ac:spMkLst>
        </pc:spChg>
      </pc:sldChg>
      <pc:sldChg chg="modSp">
        <pc:chgData name="Marcela Oropesa Martínez" userId="S::moropesam@ieechihuahua.org.mx::cde79fea-4277-48bc-90a0-d5185b74ea0e" providerId="AD" clId="Web-{CF598652-F624-61EC-D7E7-3F4EB5A03A64}" dt="2022-05-06T19:22:55.814" v="15" actId="20577"/>
        <pc:sldMkLst>
          <pc:docMk/>
          <pc:sldMk cId="1529717558" sldId="358"/>
        </pc:sldMkLst>
        <pc:spChg chg="mod">
          <ac:chgData name="Marcela Oropesa Martínez" userId="S::moropesam@ieechihuahua.org.mx::cde79fea-4277-48bc-90a0-d5185b74ea0e" providerId="AD" clId="Web-{CF598652-F624-61EC-D7E7-3F4EB5A03A64}" dt="2022-05-06T19:22:55.814" v="15" actId="20577"/>
          <ac:spMkLst>
            <pc:docMk/>
            <pc:sldMk cId="1529717558" sldId="358"/>
            <ac:spMk id="19" creationId="{A202DBAC-0B96-2B45-B3CC-8C282F27F66B}"/>
          </ac:spMkLst>
        </pc:spChg>
        <pc:spChg chg="mod">
          <ac:chgData name="Marcela Oropesa Martínez" userId="S::moropesam@ieechihuahua.org.mx::cde79fea-4277-48bc-90a0-d5185b74ea0e" providerId="AD" clId="Web-{CF598652-F624-61EC-D7E7-3F4EB5A03A64}" dt="2022-05-06T19:22:30.859" v="9" actId="1076"/>
          <ac:spMkLst>
            <pc:docMk/>
            <pc:sldMk cId="1529717558" sldId="358"/>
            <ac:spMk id="20" creationId="{64FEEBC9-DD16-ED47-8813-9B091CA07BF0}"/>
          </ac:spMkLst>
        </pc:spChg>
      </pc:sldChg>
      <pc:sldChg chg="addSp delSp modSp">
        <pc:chgData name="Marcela Oropesa Martínez" userId="S::moropesam@ieechihuahua.org.mx::cde79fea-4277-48bc-90a0-d5185b74ea0e" providerId="AD" clId="Web-{CF598652-F624-61EC-D7E7-3F4EB5A03A64}" dt="2022-05-06T19:23:14.409" v="20" actId="20577"/>
        <pc:sldMkLst>
          <pc:docMk/>
          <pc:sldMk cId="1520554809" sldId="371"/>
        </pc:sldMkLst>
        <pc:spChg chg="add del mod">
          <ac:chgData name="Marcela Oropesa Martínez" userId="S::moropesam@ieechihuahua.org.mx::cde79fea-4277-48bc-90a0-d5185b74ea0e" providerId="AD" clId="Web-{CF598652-F624-61EC-D7E7-3F4EB5A03A64}" dt="2022-05-06T19:23:14.409" v="20" actId="20577"/>
          <ac:spMkLst>
            <pc:docMk/>
            <pc:sldMk cId="1520554809" sldId="371"/>
            <ac:spMk id="19" creationId="{04D6E543-7C1D-F945-B8B6-A2D20905D2E2}"/>
          </ac:spMkLst>
        </pc:spChg>
        <pc:spChg chg="mod">
          <ac:chgData name="Marcela Oropesa Martínez" userId="S::moropesam@ieechihuahua.org.mx::cde79fea-4277-48bc-90a0-d5185b74ea0e" providerId="AD" clId="Web-{CF598652-F624-61EC-D7E7-3F4EB5A03A64}" dt="2022-05-06T19:23:06.330" v="17" actId="1076"/>
          <ac:spMkLst>
            <pc:docMk/>
            <pc:sldMk cId="1520554809" sldId="371"/>
            <ac:spMk id="20" creationId="{97C5320F-A6CA-B448-A90F-72EBDA8DF7C8}"/>
          </ac:spMkLst>
        </pc:spChg>
      </pc:sldChg>
      <pc:sldChg chg="modSp">
        <pc:chgData name="Marcela Oropesa Martínez" userId="S::moropesam@ieechihuahua.org.mx::cde79fea-4277-48bc-90a0-d5185b74ea0e" providerId="AD" clId="Web-{CF598652-F624-61EC-D7E7-3F4EB5A03A64}" dt="2022-05-06T19:23:33.332" v="23" actId="20577"/>
        <pc:sldMkLst>
          <pc:docMk/>
          <pc:sldMk cId="142104254" sldId="389"/>
        </pc:sldMkLst>
        <pc:spChg chg="mod">
          <ac:chgData name="Marcela Oropesa Martínez" userId="S::moropesam@ieechihuahua.org.mx::cde79fea-4277-48bc-90a0-d5185b74ea0e" providerId="AD" clId="Web-{CF598652-F624-61EC-D7E7-3F4EB5A03A64}" dt="2022-05-06T19:23:33.332" v="23" actId="20577"/>
          <ac:spMkLst>
            <pc:docMk/>
            <pc:sldMk cId="142104254" sldId="389"/>
            <ac:spMk id="19" creationId="{F8576130-3AC2-654D-A905-DC682DA6C23D}"/>
          </ac:spMkLst>
        </pc:spChg>
        <pc:spChg chg="mod">
          <ac:chgData name="Marcela Oropesa Martínez" userId="S::moropesam@ieechihuahua.org.mx::cde79fea-4277-48bc-90a0-d5185b74ea0e" providerId="AD" clId="Web-{CF598652-F624-61EC-D7E7-3F4EB5A03A64}" dt="2022-05-06T19:23:31.019" v="22" actId="1076"/>
          <ac:spMkLst>
            <pc:docMk/>
            <pc:sldMk cId="142104254" sldId="389"/>
            <ac:spMk id="20" creationId="{5B6F3035-D75A-1440-8808-C059F6E59314}"/>
          </ac:spMkLst>
        </pc:spChg>
      </pc:sldChg>
      <pc:sldChg chg="modSp">
        <pc:chgData name="Marcela Oropesa Martínez" userId="S::moropesam@ieechihuahua.org.mx::cde79fea-4277-48bc-90a0-d5185b74ea0e" providerId="AD" clId="Web-{CF598652-F624-61EC-D7E7-3F4EB5A03A64}" dt="2022-05-06T19:23:45.630" v="26" actId="1076"/>
        <pc:sldMkLst>
          <pc:docMk/>
          <pc:sldMk cId="2029591539" sldId="398"/>
        </pc:sldMkLst>
        <pc:spChg chg="mod">
          <ac:chgData name="Marcela Oropesa Martínez" userId="S::moropesam@ieechihuahua.org.mx::cde79fea-4277-48bc-90a0-d5185b74ea0e" providerId="AD" clId="Web-{CF598652-F624-61EC-D7E7-3F4EB5A03A64}" dt="2022-05-06T19:23:41.536" v="24" actId="20577"/>
          <ac:spMkLst>
            <pc:docMk/>
            <pc:sldMk cId="2029591539" sldId="398"/>
            <ac:spMk id="20" creationId="{14A459B1-2719-F647-8EB8-A552E96004E8}"/>
          </ac:spMkLst>
        </pc:spChg>
        <pc:spChg chg="mod">
          <ac:chgData name="Marcela Oropesa Martínez" userId="S::moropesam@ieechihuahua.org.mx::cde79fea-4277-48bc-90a0-d5185b74ea0e" providerId="AD" clId="Web-{CF598652-F624-61EC-D7E7-3F4EB5A03A64}" dt="2022-05-06T19:23:45.630" v="26" actId="1076"/>
          <ac:spMkLst>
            <pc:docMk/>
            <pc:sldMk cId="2029591539" sldId="398"/>
            <ac:spMk id="21" creationId="{2135535D-2679-7B43-A8BD-E6E4FAD9AF0D}"/>
          </ac:spMkLst>
        </pc:spChg>
      </pc:sldChg>
    </pc:docChg>
  </pc:docChgLst>
  <pc:docChgLst>
    <pc:chgData name="Marcela Oropesa Martínez" userId="S::moropesam@ieechihuahua.org.mx::cde79fea-4277-48bc-90a0-d5185b74ea0e" providerId="AD" clId="Web-{DF873B2A-BD35-783D-C275-930FF0C03577}"/>
    <pc:docChg chg="modSld">
      <pc:chgData name="Marcela Oropesa Martínez" userId="S::moropesam@ieechihuahua.org.mx::cde79fea-4277-48bc-90a0-d5185b74ea0e" providerId="AD" clId="Web-{DF873B2A-BD35-783D-C275-930FF0C03577}" dt="2022-03-11T20:05:01.789" v="30" actId="1076"/>
      <pc:docMkLst>
        <pc:docMk/>
      </pc:docMkLst>
      <pc:sldChg chg="modSp">
        <pc:chgData name="Marcela Oropesa Martínez" userId="S::moropesam@ieechihuahua.org.mx::cde79fea-4277-48bc-90a0-d5185b74ea0e" providerId="AD" clId="Web-{DF873B2A-BD35-783D-C275-930FF0C03577}" dt="2022-03-11T19:59:59.257" v="3" actId="20577"/>
        <pc:sldMkLst>
          <pc:docMk/>
          <pc:sldMk cId="653373031" sldId="342"/>
        </pc:sldMkLst>
        <pc:spChg chg="mod">
          <ac:chgData name="Marcela Oropesa Martínez" userId="S::moropesam@ieechihuahua.org.mx::cde79fea-4277-48bc-90a0-d5185b74ea0e" providerId="AD" clId="Web-{DF873B2A-BD35-783D-C275-930FF0C03577}" dt="2022-03-11T19:59:59.257" v="3" actId="20577"/>
          <ac:spMkLst>
            <pc:docMk/>
            <pc:sldMk cId="653373031" sldId="342"/>
            <ac:spMk id="19" creationId="{60A46526-B102-EB4F-A82D-EB42473E466B}"/>
          </ac:spMkLst>
        </pc:spChg>
      </pc:sldChg>
      <pc:sldChg chg="modSp">
        <pc:chgData name="Marcela Oropesa Martínez" userId="S::moropesam@ieechihuahua.org.mx::cde79fea-4277-48bc-90a0-d5185b74ea0e" providerId="AD" clId="Web-{DF873B2A-BD35-783D-C275-930FF0C03577}" dt="2022-03-11T20:01:28.559" v="10" actId="20577"/>
        <pc:sldMkLst>
          <pc:docMk/>
          <pc:sldMk cId="428348247" sldId="353"/>
        </pc:sldMkLst>
        <pc:spChg chg="mod">
          <ac:chgData name="Marcela Oropesa Martínez" userId="S::moropesam@ieechihuahua.org.mx::cde79fea-4277-48bc-90a0-d5185b74ea0e" providerId="AD" clId="Web-{DF873B2A-BD35-783D-C275-930FF0C03577}" dt="2022-03-11T20:01:28.559" v="10" actId="20577"/>
          <ac:spMkLst>
            <pc:docMk/>
            <pc:sldMk cId="428348247" sldId="353"/>
            <ac:spMk id="3" creationId="{00000000-0000-0000-0000-000000000000}"/>
          </ac:spMkLst>
        </pc:spChg>
      </pc:sldChg>
      <pc:sldChg chg="modSp">
        <pc:chgData name="Marcela Oropesa Martínez" userId="S::moropesam@ieechihuahua.org.mx::cde79fea-4277-48bc-90a0-d5185b74ea0e" providerId="AD" clId="Web-{DF873B2A-BD35-783D-C275-930FF0C03577}" dt="2022-03-11T20:01:47.325" v="11" actId="20577"/>
        <pc:sldMkLst>
          <pc:docMk/>
          <pc:sldMk cId="1529717558" sldId="358"/>
        </pc:sldMkLst>
        <pc:spChg chg="mod">
          <ac:chgData name="Marcela Oropesa Martínez" userId="S::moropesam@ieechihuahua.org.mx::cde79fea-4277-48bc-90a0-d5185b74ea0e" providerId="AD" clId="Web-{DF873B2A-BD35-783D-C275-930FF0C03577}" dt="2022-03-11T20:01:47.325" v="11" actId="20577"/>
          <ac:spMkLst>
            <pc:docMk/>
            <pc:sldMk cId="1529717558" sldId="358"/>
            <ac:spMk id="19" creationId="{A202DBAC-0B96-2B45-B3CC-8C282F27F66B}"/>
          </ac:spMkLst>
        </pc:spChg>
      </pc:sldChg>
      <pc:sldChg chg="modSp">
        <pc:chgData name="Marcela Oropesa Martínez" userId="S::moropesam@ieechihuahua.org.mx::cde79fea-4277-48bc-90a0-d5185b74ea0e" providerId="AD" clId="Web-{DF873B2A-BD35-783D-C275-930FF0C03577}" dt="2022-03-11T20:02:19.640" v="12" actId="20577"/>
        <pc:sldMkLst>
          <pc:docMk/>
          <pc:sldMk cId="1520554809" sldId="371"/>
        </pc:sldMkLst>
        <pc:spChg chg="mod">
          <ac:chgData name="Marcela Oropesa Martínez" userId="S::moropesam@ieechihuahua.org.mx::cde79fea-4277-48bc-90a0-d5185b74ea0e" providerId="AD" clId="Web-{DF873B2A-BD35-783D-C275-930FF0C03577}" dt="2022-03-11T20:02:19.640" v="12" actId="20577"/>
          <ac:spMkLst>
            <pc:docMk/>
            <pc:sldMk cId="1520554809" sldId="371"/>
            <ac:spMk id="19" creationId="{04D6E543-7C1D-F945-B8B6-A2D20905D2E2}"/>
          </ac:spMkLst>
        </pc:spChg>
      </pc:sldChg>
      <pc:sldChg chg="modSp">
        <pc:chgData name="Marcela Oropesa Martínez" userId="S::moropesam@ieechihuahua.org.mx::cde79fea-4277-48bc-90a0-d5185b74ea0e" providerId="AD" clId="Web-{DF873B2A-BD35-783D-C275-930FF0C03577}" dt="2022-03-11T20:02:29.546" v="13" actId="14100"/>
        <pc:sldMkLst>
          <pc:docMk/>
          <pc:sldMk cId="1510042713" sldId="373"/>
        </pc:sldMkLst>
        <pc:grpChg chg="mod">
          <ac:chgData name="Marcela Oropesa Martínez" userId="S::moropesam@ieechihuahua.org.mx::cde79fea-4277-48bc-90a0-d5185b74ea0e" providerId="AD" clId="Web-{DF873B2A-BD35-783D-C275-930FF0C03577}" dt="2022-03-11T20:02:29.546" v="13" actId="14100"/>
          <ac:grpSpMkLst>
            <pc:docMk/>
            <pc:sldMk cId="1510042713" sldId="373"/>
            <ac:grpSpMk id="11" creationId="{00000000-0000-0000-0000-000000000000}"/>
          </ac:grpSpMkLst>
        </pc:grpChg>
      </pc:sldChg>
      <pc:sldChg chg="modSp">
        <pc:chgData name="Marcela Oropesa Martínez" userId="S::moropesam@ieechihuahua.org.mx::cde79fea-4277-48bc-90a0-d5185b74ea0e" providerId="AD" clId="Web-{DF873B2A-BD35-783D-C275-930FF0C03577}" dt="2022-03-11T20:02:47.485" v="14" actId="20577"/>
        <pc:sldMkLst>
          <pc:docMk/>
          <pc:sldMk cId="202869205" sldId="379"/>
        </pc:sldMkLst>
        <pc:spChg chg="mod">
          <ac:chgData name="Marcela Oropesa Martínez" userId="S::moropesam@ieechihuahua.org.mx::cde79fea-4277-48bc-90a0-d5185b74ea0e" providerId="AD" clId="Web-{DF873B2A-BD35-783D-C275-930FF0C03577}" dt="2022-03-11T20:02:47.485" v="14" actId="20577"/>
          <ac:spMkLst>
            <pc:docMk/>
            <pc:sldMk cId="202869205" sldId="379"/>
            <ac:spMk id="2" creationId="{8AA39389-E1C6-4EC1-8127-555DDD3CF020}"/>
          </ac:spMkLst>
        </pc:spChg>
      </pc:sldChg>
      <pc:sldChg chg="modSp">
        <pc:chgData name="Marcela Oropesa Martínez" userId="S::moropesam@ieechihuahua.org.mx::cde79fea-4277-48bc-90a0-d5185b74ea0e" providerId="AD" clId="Web-{DF873B2A-BD35-783D-C275-930FF0C03577}" dt="2022-03-11T20:03:44.972" v="22"/>
        <pc:sldMkLst>
          <pc:docMk/>
          <pc:sldMk cId="1933951659" sldId="380"/>
        </pc:sldMkLst>
        <pc:spChg chg="mod">
          <ac:chgData name="Marcela Oropesa Martínez" userId="S::moropesam@ieechihuahua.org.mx::cde79fea-4277-48bc-90a0-d5185b74ea0e" providerId="AD" clId="Web-{DF873B2A-BD35-783D-C275-930FF0C03577}" dt="2022-03-11T20:03:44.972" v="22"/>
          <ac:spMkLst>
            <pc:docMk/>
            <pc:sldMk cId="1933951659" sldId="380"/>
            <ac:spMk id="8" creationId="{A75539B1-A916-F649-8EBE-6227A8F2B4B1}"/>
          </ac:spMkLst>
        </pc:spChg>
        <pc:spChg chg="mod">
          <ac:chgData name="Marcela Oropesa Martínez" userId="S::moropesam@ieechihuahua.org.mx::cde79fea-4277-48bc-90a0-d5185b74ea0e" providerId="AD" clId="Web-{DF873B2A-BD35-783D-C275-930FF0C03577}" dt="2022-03-11T20:03:41.800" v="20" actId="1076"/>
          <ac:spMkLst>
            <pc:docMk/>
            <pc:sldMk cId="1933951659" sldId="380"/>
            <ac:spMk id="9" creationId="{BDF39309-FDEA-2043-8FA5-C2FEBF24D224}"/>
          </ac:spMkLst>
        </pc:spChg>
      </pc:sldChg>
      <pc:sldChg chg="modSp">
        <pc:chgData name="Marcela Oropesa Martínez" userId="S::moropesam@ieechihuahua.org.mx::cde79fea-4277-48bc-90a0-d5185b74ea0e" providerId="AD" clId="Web-{DF873B2A-BD35-783D-C275-930FF0C03577}" dt="2022-03-11T20:04:00.442" v="23" actId="20577"/>
        <pc:sldMkLst>
          <pc:docMk/>
          <pc:sldMk cId="142104254" sldId="389"/>
        </pc:sldMkLst>
        <pc:spChg chg="mod">
          <ac:chgData name="Marcela Oropesa Martínez" userId="S::moropesam@ieechihuahua.org.mx::cde79fea-4277-48bc-90a0-d5185b74ea0e" providerId="AD" clId="Web-{DF873B2A-BD35-783D-C275-930FF0C03577}" dt="2022-03-11T20:04:00.442" v="23" actId="20577"/>
          <ac:spMkLst>
            <pc:docMk/>
            <pc:sldMk cId="142104254" sldId="389"/>
            <ac:spMk id="19" creationId="{F8576130-3AC2-654D-A905-DC682DA6C23D}"/>
          </ac:spMkLst>
        </pc:spChg>
      </pc:sldChg>
      <pc:sldChg chg="modSp">
        <pc:chgData name="Marcela Oropesa Martínez" userId="S::moropesam@ieechihuahua.org.mx::cde79fea-4277-48bc-90a0-d5185b74ea0e" providerId="AD" clId="Web-{DF873B2A-BD35-783D-C275-930FF0C03577}" dt="2022-03-11T20:04:23.537" v="27" actId="20577"/>
        <pc:sldMkLst>
          <pc:docMk/>
          <pc:sldMk cId="2029591539" sldId="398"/>
        </pc:sldMkLst>
        <pc:spChg chg="mod">
          <ac:chgData name="Marcela Oropesa Martínez" userId="S::moropesam@ieechihuahua.org.mx::cde79fea-4277-48bc-90a0-d5185b74ea0e" providerId="AD" clId="Web-{DF873B2A-BD35-783D-C275-930FF0C03577}" dt="2022-03-11T20:04:23.537" v="27" actId="20577"/>
          <ac:spMkLst>
            <pc:docMk/>
            <pc:sldMk cId="2029591539" sldId="398"/>
            <ac:spMk id="20" creationId="{14A459B1-2719-F647-8EB8-A552E96004E8}"/>
          </ac:spMkLst>
        </pc:spChg>
      </pc:sldChg>
      <pc:sldChg chg="modSp">
        <pc:chgData name="Marcela Oropesa Martínez" userId="S::moropesam@ieechihuahua.org.mx::cde79fea-4277-48bc-90a0-d5185b74ea0e" providerId="AD" clId="Web-{DF873B2A-BD35-783D-C275-930FF0C03577}" dt="2022-03-11T20:05:01.789" v="30" actId="1076"/>
        <pc:sldMkLst>
          <pc:docMk/>
          <pc:sldMk cId="23290034" sldId="400"/>
        </pc:sldMkLst>
        <pc:grpChg chg="mod">
          <ac:chgData name="Marcela Oropesa Martínez" userId="S::moropesam@ieechihuahua.org.mx::cde79fea-4277-48bc-90a0-d5185b74ea0e" providerId="AD" clId="Web-{DF873B2A-BD35-783D-C275-930FF0C03577}" dt="2022-03-11T20:05:01.789" v="30" actId="1076"/>
          <ac:grpSpMkLst>
            <pc:docMk/>
            <pc:sldMk cId="23290034" sldId="400"/>
            <ac:grpSpMk id="2" creationId="{55A8EB0E-7AD5-1B4B-A02F-82662D80A112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56BA-28CA-488F-AF05-0546EF83532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7D575-C1E9-49C3-8DCF-20202F136B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EF6F2-B474-4484-8488-FF67BF8FE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19BB8-8AB1-42D7-BECA-CE8146CF5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8F9C1-5FC5-4914-9580-A4F796C7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B8002D-61E2-4800-8A05-482F4B25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53B64-E87E-40C7-8DB1-839ACF53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6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F40EB-47E5-4268-A52A-556D241D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B9FDEA-7BBB-4F0B-8E7E-86CF762DD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C8854-367A-4361-A7E2-794171AA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3CD41F-87F8-4374-B0BB-AF0645DC5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1D301-E679-4EC1-9780-B492FD2C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C2D71E-0D0A-4759-8F72-561FF5DCD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EA8035-DBA9-48BB-861F-6A01A3F0D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58DBD4-4DB4-4A31-AC52-FB3CA684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941007-CCAD-4BF6-9661-4722D2A9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16A80-38C7-44A4-ACE7-D7F1C520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80683-E808-4603-92E2-F6FD1D89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5CF00D-B1D6-4101-B738-B350AD8B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D39A9D-BDFB-4F9A-A512-55FF5B8D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3E7AD-6E7E-417A-8843-A34A37CA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3D1026-6F5D-4156-A577-FC5ABD05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3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1B4A4-43D3-4A0B-B47E-8E5D1FA9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DE84D2-0574-42E4-94CF-363CCBC7C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38C2DD-8DE4-4241-BC09-6630AD4D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86BE00-59BF-4D1C-87CC-ED6D71F0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A79E91-F0C4-496E-9094-71B3FB08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6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99D6C-4715-4C7C-B139-61F9191C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0DC167-C4C0-4EA0-B55D-333806249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1C1D33-51F0-4D8C-8C95-6C4B9A6A7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6A1ED5-F620-4F83-A701-09EF2A91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D48BEE-DEA9-464F-9886-EDDB1E67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56BC2C-90A8-4406-9C73-AE1B7F0D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6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BE35F-C1B5-4CEC-88CE-3B8D629D3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6DC174-A0A9-49A5-8BD5-5E829DEC4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DBC51B-BFAD-4E89-AC60-1C923E99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CC90D5-8F0A-4E7F-AA98-D7826F298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706195-2DE2-486F-8FF6-FD978062E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CCCAB6-08EC-4456-914B-2E24FBA3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5F920E-B48D-4939-A275-3F561258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D56CEE-53DD-4987-8E7D-67067462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4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C2AB6-31B1-454F-B7E3-24FA27BF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E0F0A7-12A5-4C6D-8177-A04274C53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B5BC37-4D93-4815-8A74-7666B5E4D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6F89E1-CEB5-4BA7-A963-494719A6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4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6893CB-A715-42F3-B4F4-03295A91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99717E-CF2A-4C56-938C-2B43840D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36FDC3-F246-4EC6-B64E-EEE875C4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6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387DC-3C8A-4153-AF0D-3C8584C4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14FAF6-F90F-4B02-8A87-CCB09B262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56F079-0EEF-436C-BB4E-3CA21D86C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BEAADE-10E6-4EDA-9287-0EB51964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517986-52BA-4625-97A6-093CC7EA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55BC15-E851-43BE-84EB-602EBA11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5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7CDE0-D557-4DE8-A4B9-BB2B10D4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8619B7-14B8-43E9-BE90-7A98C7E05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1906F4-6FD9-41E6-84A4-0B0B911DE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7CA1B0-C258-4A02-A337-9E7DE8E7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FBF68-89A7-43D8-B2E4-3BCA7B49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4B3DDB-5D1A-448F-A44F-ED862D19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6F942E-B522-45C2-BE58-8578E87A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706F90-7835-44BD-BC50-4DF447D34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1AA9DD-E82A-44AD-B3E1-8F2B13996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13E3-C4B7-4FE8-9C66-D807AA5F4D9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4102C-83E0-4200-90C6-F53D737CD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139F9-4640-4246-BF7A-F9C988FF7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6BF7-BDAD-4A6E-A7B7-A6B0A2659B4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5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77EED0-200C-A742-A46B-E1F68526D0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357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0E03D18-C223-4F48-B6FA-0D7E3CEE9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0776"/>
            <a:ext cx="12192000" cy="6715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CEA257-90F7-5743-8106-27C555517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928" y="1670590"/>
            <a:ext cx="4651060" cy="18172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936E6B-9B7A-9540-95CB-10C08FA2C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032" y="1760154"/>
            <a:ext cx="4130669" cy="158312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D4199C69-2C58-464A-B84D-13AB1835429A}"/>
              </a:ext>
            </a:extLst>
          </p:cNvPr>
          <p:cNvGrpSpPr/>
          <p:nvPr/>
        </p:nvGrpSpPr>
        <p:grpSpPr>
          <a:xfrm>
            <a:off x="-368299" y="-586979"/>
            <a:ext cx="12928598" cy="5368134"/>
            <a:chOff x="-203201" y="-538955"/>
            <a:chExt cx="12928598" cy="536813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453F7B8-CC6E-AE46-94FA-C8D47E1FB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03201" y="211802"/>
              <a:ext cx="3609730" cy="174190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2D1BBA6-0ACC-3D4C-90E2-B3777CA2C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3112" y="114300"/>
              <a:ext cx="2224901" cy="120144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54859D0-13E0-C041-96F5-DEAF71DCF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1849" y="-538955"/>
              <a:ext cx="4363548" cy="184308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295B0F2-7664-A442-A280-F15DAC1E0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66681" y="2349495"/>
              <a:ext cx="3463518" cy="171449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970772B-1230-594C-8BF0-0C6BAD648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12476" y="4112630"/>
              <a:ext cx="1322024" cy="63653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5243FB9-8FCC-464A-B18F-A0C00F4D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58012" y="3828517"/>
              <a:ext cx="2446064" cy="1000662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0E243A59-E094-6C46-B61F-0632C0FA97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4" y="600075"/>
            <a:ext cx="3506971" cy="417195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63390165-098B-BC42-8164-752F6020646C}"/>
              </a:ext>
            </a:extLst>
          </p:cNvPr>
          <p:cNvGrpSpPr/>
          <p:nvPr/>
        </p:nvGrpSpPr>
        <p:grpSpPr>
          <a:xfrm>
            <a:off x="6539839" y="5086073"/>
            <a:ext cx="6176037" cy="728658"/>
            <a:chOff x="6539839" y="5086073"/>
            <a:chExt cx="6176037" cy="728658"/>
          </a:xfrm>
        </p:grpSpPr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2E749481-4DA4-AF46-9E17-17016F7B2377}"/>
                </a:ext>
              </a:extLst>
            </p:cNvPr>
            <p:cNvSpPr/>
            <p:nvPr/>
          </p:nvSpPr>
          <p:spPr>
            <a:xfrm>
              <a:off x="6539839" y="5086073"/>
              <a:ext cx="6176037" cy="728658"/>
            </a:xfrm>
            <a:prstGeom prst="roundRect">
              <a:avLst/>
            </a:prstGeom>
            <a:solidFill>
              <a:srgbClr val="886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4655227-2411-2946-892C-6858031147D5}"/>
                </a:ext>
              </a:extLst>
            </p:cNvPr>
            <p:cNvSpPr txBox="1"/>
            <p:nvPr/>
          </p:nvSpPr>
          <p:spPr>
            <a:xfrm>
              <a:off x="7002469" y="5273751"/>
              <a:ext cx="4843463" cy="37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s-MX" sz="2100" b="1" spc="40" dirty="0">
                  <a:solidFill>
                    <a:schemeClr val="bg1"/>
                  </a:solidFill>
                </a:rPr>
                <a:t>COLABORACIÓN CIUDADANA</a:t>
              </a: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C8F2EB4B-BB0A-D04E-8AE1-E52D6FDFEF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7126" y="270567"/>
            <a:ext cx="2618937" cy="602557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8576130-3AC2-654D-A905-DC682DA6C23D}"/>
              </a:ext>
            </a:extLst>
          </p:cNvPr>
          <p:cNvSpPr txBox="1"/>
          <p:nvPr/>
        </p:nvSpPr>
        <p:spPr>
          <a:xfrm>
            <a:off x="8068568" y="2786061"/>
            <a:ext cx="1830950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CURSO #4.9</a:t>
            </a:r>
            <a:endParaRPr lang="es-MX" sz="2200" dirty="0">
              <a:solidFill>
                <a:schemeClr val="bg1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B6F3035-D75A-1440-8808-C059F6E59314}"/>
              </a:ext>
            </a:extLst>
          </p:cNvPr>
          <p:cNvSpPr txBox="1"/>
          <p:nvPr/>
        </p:nvSpPr>
        <p:spPr>
          <a:xfrm>
            <a:off x="6395398" y="1572321"/>
            <a:ext cx="1589658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0" b="1" spc="-500" dirty="0">
                <a:solidFill>
                  <a:schemeClr val="bg1"/>
                </a:solidFill>
              </a:rPr>
              <a:t>II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9C6B36C-4F14-EF4E-B0AB-11D5D4BCE6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408" y="3441808"/>
            <a:ext cx="6381146" cy="334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755F86E-FA49-42FF-ADC0-5A19A96B0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441" y="365125"/>
            <a:ext cx="1341359" cy="81647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88925" y="6055565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4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84, LPC</a:t>
            </a:r>
            <a:endParaRPr lang="es-MX" sz="1500" dirty="0">
              <a:solidFill>
                <a:srgbClr val="D49022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553002" y="2414791"/>
            <a:ext cx="56233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2200" dirty="0">
                <a:solidFill>
                  <a:srgbClr val="575756"/>
                </a:solidFill>
              </a:rPr>
              <a:t>Las y los habitantes del Estado participan de manera voluntaria en la ejecución de una obra o prestación de un servicio, aportando recursos económicos, materiales o trabajo personal.</a:t>
            </a:r>
            <a:endParaRPr lang="es-MX" sz="2200" dirty="0">
              <a:solidFill>
                <a:srgbClr val="575756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s-MX" sz="2200" dirty="0">
              <a:solidFill>
                <a:srgbClr val="575756"/>
              </a:solidFill>
            </a:endParaRPr>
          </a:p>
        </p:txBody>
      </p:sp>
      <p:grpSp>
        <p:nvGrpSpPr>
          <p:cNvPr id="9" name="Agrupar 13">
            <a:extLst>
              <a:ext uri="{FF2B5EF4-FFF2-40B4-BE49-F238E27FC236}">
                <a16:creationId xmlns:a16="http://schemas.microsoft.com/office/drawing/2014/main" id="{A2422858-844A-5347-8182-9A8D50FBBEEB}"/>
              </a:ext>
            </a:extLst>
          </p:cNvPr>
          <p:cNvGrpSpPr/>
          <p:nvPr/>
        </p:nvGrpSpPr>
        <p:grpSpPr>
          <a:xfrm>
            <a:off x="1565058" y="2800583"/>
            <a:ext cx="2298258" cy="903410"/>
            <a:chOff x="1565058" y="2800583"/>
            <a:chExt cx="2298258" cy="903410"/>
          </a:xfrm>
        </p:grpSpPr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867D23E0-E7F2-3C49-85EE-F952557E0388}"/>
                </a:ext>
              </a:extLst>
            </p:cNvPr>
            <p:cNvSpPr/>
            <p:nvPr/>
          </p:nvSpPr>
          <p:spPr>
            <a:xfrm>
              <a:off x="1565058" y="2800583"/>
              <a:ext cx="2298258" cy="903410"/>
            </a:xfrm>
            <a:prstGeom prst="roundRect">
              <a:avLst>
                <a:gd name="adj" fmla="val 7445"/>
              </a:avLst>
            </a:prstGeom>
            <a:solidFill>
              <a:srgbClr val="B58A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3B62376-D87B-5943-85C0-796BF9FDF3B1}"/>
                </a:ext>
              </a:extLst>
            </p:cNvPr>
            <p:cNvSpPr txBox="1"/>
            <p:nvPr/>
          </p:nvSpPr>
          <p:spPr>
            <a:xfrm>
              <a:off x="1572921" y="2855910"/>
              <a:ext cx="2290395" cy="837922"/>
            </a:xfrm>
            <a:prstGeom prst="rect">
              <a:avLst/>
            </a:prstGeom>
            <a:solidFill>
              <a:srgbClr val="B58A27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900"/>
                </a:lnSpc>
              </a:pPr>
              <a:r>
                <a:rPr lang="es-MX" sz="2800" b="1" i="1" dirty="0">
                  <a:solidFill>
                    <a:schemeClr val="bg1"/>
                  </a:solidFill>
                </a:rPr>
                <a:t>Colaboración</a:t>
              </a:r>
            </a:p>
            <a:p>
              <a:pPr algn="ctr">
                <a:lnSpc>
                  <a:spcPts val="2900"/>
                </a:lnSpc>
              </a:pPr>
              <a:r>
                <a:rPr lang="es-MX" sz="2800" b="1" i="1" dirty="0">
                  <a:solidFill>
                    <a:schemeClr val="bg1"/>
                  </a:solidFill>
                </a:rPr>
                <a:t>ciudadana</a:t>
              </a:r>
            </a:p>
          </p:txBody>
        </p:sp>
      </p:grpSp>
      <p:sp>
        <p:nvSpPr>
          <p:cNvPr id="12" name="Abrir llave 11">
            <a:extLst>
              <a:ext uri="{FF2B5EF4-FFF2-40B4-BE49-F238E27FC236}">
                <a16:creationId xmlns:a16="http://schemas.microsoft.com/office/drawing/2014/main" id="{10CF0D8F-7A02-DA44-9717-CC0CCF2666E4}"/>
              </a:ext>
            </a:extLst>
          </p:cNvPr>
          <p:cNvSpPr/>
          <p:nvPr/>
        </p:nvSpPr>
        <p:spPr>
          <a:xfrm>
            <a:off x="4148854" y="1866337"/>
            <a:ext cx="301752" cy="2770318"/>
          </a:xfrm>
          <a:prstGeom prst="leftBrace">
            <a:avLst/>
          </a:prstGeom>
          <a:noFill/>
          <a:ln w="28575">
            <a:solidFill>
              <a:srgbClr val="CC9B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4052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964388" y="1388490"/>
            <a:ext cx="4664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D39022"/>
                </a:solidFill>
              </a:rPr>
              <a:t>¿Quién puede realizar </a:t>
            </a:r>
            <a:r>
              <a:rPr lang="es-ES" sz="2800" b="1" i="1" dirty="0">
                <a:solidFill>
                  <a:srgbClr val="97751A"/>
                </a:solidFill>
              </a:rPr>
              <a:t>colaboración ciudadana</a:t>
            </a:r>
            <a:r>
              <a:rPr lang="es-ES" sz="2800" b="1" dirty="0">
                <a:solidFill>
                  <a:srgbClr val="D39022"/>
                </a:solidFill>
              </a:rPr>
              <a:t>?</a:t>
            </a:r>
            <a:endParaRPr lang="es-MX" sz="2800" b="1" dirty="0">
              <a:solidFill>
                <a:srgbClr val="D39022"/>
              </a:solidFill>
            </a:endParaRPr>
          </a:p>
        </p:txBody>
      </p:sp>
      <p:sp>
        <p:nvSpPr>
          <p:cNvPr id="9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610600" y="6275325"/>
            <a:ext cx="2743200" cy="365125"/>
          </a:xfrm>
        </p:spPr>
        <p:txBody>
          <a:bodyPr/>
          <a:lstStyle/>
          <a:p>
            <a:fld id="{746DB236-016F-47E8-895F-69041B184347}" type="slidenum">
              <a:rPr lang="es-MX" sz="1800" smtClean="0"/>
              <a:t>3</a:t>
            </a:fld>
            <a:endParaRPr lang="es-MX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7D68BC-4136-E041-9C83-9A9CADDD2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81" y="1185862"/>
            <a:ext cx="3517900" cy="41849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2EBEF1-4851-B442-AE23-D972D0DCD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8F10AD-E706-CB47-95C1-4349CA33E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4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AC4C3CC-7558-4B46-8AD7-1CD7C15ECCE0}"/>
              </a:ext>
            </a:extLst>
          </p:cNvPr>
          <p:cNvSpPr txBox="1">
            <a:spLocks/>
          </p:cNvSpPr>
          <p:nvPr/>
        </p:nvSpPr>
        <p:spPr>
          <a:xfrm>
            <a:off x="658812" y="782902"/>
            <a:ext cx="10874375" cy="12986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400"/>
              </a:lnSpc>
              <a:spcBef>
                <a:spcPts val="0"/>
              </a:spcBef>
            </a:pPr>
            <a:r>
              <a:rPr lang="es-MX" sz="2200" dirty="0">
                <a:solidFill>
                  <a:srgbClr val="575756"/>
                </a:solidFill>
              </a:rPr>
              <a:t>La persona interesada en colaborar, presentará una solicitud por escrito ante la dependencia estatal o municipal que vaya a efectuar la obra o servicio. La autoridad respectiva deberá fundar y motivar las razones para no aceptarla, en un término no mayor a tres días hábiles desde la recepción de la solicitud.</a:t>
            </a: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es-MX" sz="3200" dirty="0">
              <a:solidFill>
                <a:srgbClr val="575756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7601441" y="6055166"/>
            <a:ext cx="41860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4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Arts. 84, LPC y 85, Reglamento de la LPC</a:t>
            </a:r>
            <a:endParaRPr lang="es-MX" sz="1500" dirty="0">
              <a:solidFill>
                <a:srgbClr val="D49022"/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E19CE64-256B-5745-9549-AE4F184220A3}"/>
              </a:ext>
            </a:extLst>
          </p:cNvPr>
          <p:cNvGrpSpPr/>
          <p:nvPr/>
        </p:nvGrpSpPr>
        <p:grpSpPr>
          <a:xfrm>
            <a:off x="6151418" y="3140779"/>
            <a:ext cx="5264728" cy="2420611"/>
            <a:chOff x="6580910" y="3099214"/>
            <a:chExt cx="5264728" cy="2420611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E4676DC-1918-4ECF-A346-438A7D840837}"/>
                </a:ext>
              </a:extLst>
            </p:cNvPr>
            <p:cNvSpPr/>
            <p:nvPr/>
          </p:nvSpPr>
          <p:spPr>
            <a:xfrm>
              <a:off x="6695741" y="3099214"/>
              <a:ext cx="5044509" cy="24206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2200"/>
                </a:lnSpc>
              </a:pPr>
              <a:r>
                <a:rPr lang="es-MX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Toda solicitud de colaboración ciudadana deberá presentarse por medios electrónicos o por escrito ante la dependencia estatal o municipal correspondiente, firmada por el o los vecinos solicitantes, indicando el nombre y domicilio de un representante común que éstos designen.</a:t>
              </a:r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6580910" y="3165780"/>
              <a:ext cx="5264728" cy="2265202"/>
            </a:xfrm>
            <a:prstGeom prst="roundRect">
              <a:avLst>
                <a:gd name="adj" fmla="val 4907"/>
              </a:avLst>
            </a:prstGeom>
            <a:noFill/>
            <a:ln w="38100">
              <a:solidFill>
                <a:srgbClr val="EDB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AB2CE11-83E8-EC42-A0F6-1A68B498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" y="2692400"/>
            <a:ext cx="5131741" cy="30268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A9409B4-7B65-874F-876E-185A21EA227E}"/>
              </a:ext>
            </a:extLst>
          </p:cNvPr>
          <p:cNvSpPr txBox="1"/>
          <p:nvPr/>
        </p:nvSpPr>
        <p:spPr>
          <a:xfrm>
            <a:off x="243191" y="2791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030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7804002" y="6052880"/>
            <a:ext cx="39943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500" dirty="0">
                <a:solidFill>
                  <a:srgbClr val="D490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Arts. 84, LPC y 86 Reglamento de la LPC </a:t>
            </a:r>
            <a:endParaRPr lang="es-MX" sz="1500" dirty="0">
              <a:solidFill>
                <a:srgbClr val="D49022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D0E5FBB-1BF1-1C47-AA5C-3697A8FF387F}"/>
              </a:ext>
            </a:extLst>
          </p:cNvPr>
          <p:cNvGrpSpPr/>
          <p:nvPr/>
        </p:nvGrpSpPr>
        <p:grpSpPr>
          <a:xfrm>
            <a:off x="3502257" y="3889960"/>
            <a:ext cx="7573298" cy="1070149"/>
            <a:chOff x="3502257" y="3889960"/>
            <a:chExt cx="7573298" cy="1070149"/>
          </a:xfrm>
        </p:grpSpPr>
        <p:sp>
          <p:nvSpPr>
            <p:cNvPr id="5" name="Rectángulo redondeado 4"/>
            <p:cNvSpPr/>
            <p:nvPr/>
          </p:nvSpPr>
          <p:spPr>
            <a:xfrm>
              <a:off x="3502257" y="3889960"/>
              <a:ext cx="7573298" cy="1042257"/>
            </a:xfrm>
            <a:prstGeom prst="roundRect">
              <a:avLst>
                <a:gd name="adj" fmla="val 8921"/>
              </a:avLst>
            </a:prstGeom>
            <a:solidFill>
              <a:srgbClr val="B58A2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es-ES_tradnl" sz="2100"/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698222CF-D767-4F93-BF3F-B9A1EFC6332A}"/>
                </a:ext>
              </a:extLst>
            </p:cNvPr>
            <p:cNvSpPr/>
            <p:nvPr/>
          </p:nvSpPr>
          <p:spPr>
            <a:xfrm>
              <a:off x="3625568" y="3919601"/>
              <a:ext cx="7334867" cy="10405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ts val="2100"/>
                </a:lnSpc>
              </a:pPr>
              <a:r>
                <a:rPr lang="es-ES" sz="2100" dirty="0">
                  <a:solidFill>
                    <a:schemeClr val="bg1"/>
                  </a:solidFill>
                </a:rPr>
                <a:t>En caso de no aceptar la colaboración, la autoridad deberá señalar el motivo y la norma en que se basa, en un término no mayor a tres días hábiles desde la recepción de la solicitud.</a:t>
              </a:r>
              <a:endParaRPr lang="es-MX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6" y="3241964"/>
            <a:ext cx="2215975" cy="221597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074412FD-8D42-E34A-BE4B-4F02A5BEEA99}"/>
              </a:ext>
            </a:extLst>
          </p:cNvPr>
          <p:cNvGrpSpPr/>
          <p:nvPr/>
        </p:nvGrpSpPr>
        <p:grpSpPr>
          <a:xfrm>
            <a:off x="479425" y="681574"/>
            <a:ext cx="11233150" cy="2230076"/>
            <a:chOff x="479425" y="723139"/>
            <a:chExt cx="11233150" cy="2230076"/>
          </a:xfrm>
        </p:grpSpPr>
        <p:sp>
          <p:nvSpPr>
            <p:cNvPr id="2" name="Marcador de contenido 2">
              <a:extLst>
                <a:ext uri="{FF2B5EF4-FFF2-40B4-BE49-F238E27FC236}">
                  <a16:creationId xmlns:a16="http://schemas.microsoft.com/office/drawing/2014/main" id="{8AC4C3CC-7558-4B46-8AD7-1CD7C15ECCE0}"/>
                </a:ext>
              </a:extLst>
            </p:cNvPr>
            <p:cNvSpPr txBox="1">
              <a:spLocks/>
            </p:cNvSpPr>
            <p:nvPr/>
          </p:nvSpPr>
          <p:spPr>
            <a:xfrm>
              <a:off x="674852" y="786535"/>
              <a:ext cx="10852130" cy="21666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200"/>
                </a:lnSpc>
                <a:spcBef>
                  <a:spcPts val="0"/>
                </a:spcBef>
                <a:tabLst>
                  <a:tab pos="2967038" algn="l"/>
                </a:tabLst>
              </a:pPr>
              <a:r>
                <a:rPr lang="es-MX" sz="2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 unidad administrativa receptora turnará la solicitud a la autoridad administrativa competente, según el tema de que se trate, quien la evaluará y resolverá sobre la procedencia de la misma, notificándolo a la persona solicitante dentro de los </a:t>
              </a:r>
              <a:r>
                <a:rPr lang="es-MX" sz="2050" b="1" dirty="0">
                  <a:solidFill>
                    <a:srgbClr val="97751A"/>
                  </a:solidFill>
                </a:rPr>
                <a:t>10 días siguientes </a:t>
              </a:r>
              <a:r>
                <a:rPr lang="es-MX" sz="2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la presentación de la solicitud.</a:t>
              </a:r>
            </a:p>
            <a:p>
              <a:pPr algn="just">
                <a:lnSpc>
                  <a:spcPts val="1100"/>
                </a:lnSpc>
                <a:spcBef>
                  <a:spcPts val="0"/>
                </a:spcBef>
                <a:tabLst>
                  <a:tab pos="2967038" algn="l"/>
                </a:tabLst>
              </a:pPr>
              <a:endParaRPr lang="es-MX" sz="2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just">
                <a:lnSpc>
                  <a:spcPts val="2200"/>
                </a:lnSpc>
                <a:spcBef>
                  <a:spcPts val="0"/>
                </a:spcBef>
                <a:tabLst>
                  <a:tab pos="2967038" algn="l"/>
                </a:tabLst>
              </a:pPr>
              <a:r>
                <a:rPr lang="es-MX" sz="2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 caso de que la solicitud de colaboración sea aceptada, la autoridad y la o las personas solicitantes de común acuerdo fijarán la forma en que se desarrollará la misma.</a:t>
              </a:r>
            </a:p>
          </p:txBody>
        </p:sp>
        <p:sp>
          <p:nvSpPr>
            <p:cNvPr id="8" name="Rectángulo redondeado 7">
              <a:extLst>
                <a:ext uri="{FF2B5EF4-FFF2-40B4-BE49-F238E27FC236}">
                  <a16:creationId xmlns:a16="http://schemas.microsoft.com/office/drawing/2014/main" id="{A4B2579D-3B3C-8D43-8DC1-7EA79A7EA485}"/>
                </a:ext>
              </a:extLst>
            </p:cNvPr>
            <p:cNvSpPr/>
            <p:nvPr/>
          </p:nvSpPr>
          <p:spPr>
            <a:xfrm>
              <a:off x="479425" y="723139"/>
              <a:ext cx="11233150" cy="2033916"/>
            </a:xfrm>
            <a:prstGeom prst="roundRect">
              <a:avLst>
                <a:gd name="adj" fmla="val 8921"/>
              </a:avLst>
            </a:prstGeom>
            <a:noFill/>
            <a:ln w="38100">
              <a:solidFill>
                <a:srgbClr val="EDB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lang="es-ES_tradnl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25590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964388" y="1388490"/>
            <a:ext cx="466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rgbClr val="D39022"/>
                </a:solidFill>
              </a:rPr>
              <a:t>¿Cómo se colabora?</a:t>
            </a:r>
            <a:endParaRPr lang="es-MX" sz="2800" b="1" dirty="0">
              <a:solidFill>
                <a:srgbClr val="D3902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6D3469-6F5E-F24B-A66E-59497B06B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81" y="1185862"/>
            <a:ext cx="3517900" cy="41849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5B7A03-289A-5046-AE6C-F6B25F3A1E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12F06D-EFB1-524C-8D9E-14FD61C03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39" y="59779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34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49" y="821337"/>
            <a:ext cx="4075077" cy="3356964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3C90180A-499E-1940-80E3-BC554D96FE21}"/>
              </a:ext>
            </a:extLst>
          </p:cNvPr>
          <p:cNvGrpSpPr/>
          <p:nvPr/>
        </p:nvGrpSpPr>
        <p:grpSpPr>
          <a:xfrm>
            <a:off x="1801080" y="4711704"/>
            <a:ext cx="8617529" cy="836283"/>
            <a:chOff x="2216726" y="4559299"/>
            <a:chExt cx="7778174" cy="836283"/>
          </a:xfrm>
        </p:grpSpPr>
        <p:sp>
          <p:nvSpPr>
            <p:cNvPr id="7" name="Marcador de contenido 2">
              <a:extLst>
                <a:ext uri="{FF2B5EF4-FFF2-40B4-BE49-F238E27FC236}">
                  <a16:creationId xmlns:a16="http://schemas.microsoft.com/office/drawing/2014/main" id="{49FA80F1-D532-4347-BFF3-2B75E8AC5AB3}"/>
                </a:ext>
              </a:extLst>
            </p:cNvPr>
            <p:cNvSpPr txBox="1">
              <a:spLocks/>
            </p:cNvSpPr>
            <p:nvPr/>
          </p:nvSpPr>
          <p:spPr>
            <a:xfrm>
              <a:off x="2222386" y="4559299"/>
              <a:ext cx="7772514" cy="83628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144000" tIns="144000" rIns="108000" bIns="10800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2075" algn="just">
                <a:lnSpc>
                  <a:spcPts val="2100"/>
                </a:lnSpc>
                <a:spcBef>
                  <a:spcPts val="0"/>
                </a:spcBef>
              </a:pPr>
              <a:r>
                <a:rPr lang="es-ES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 lo individual o en grupo, con: trabajo personal, dinero, materiales, herramientas u otros bienes útiles para la obra o acción que se apoya.</a:t>
              </a:r>
              <a:endParaRPr lang="es-MX" sz="2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ángulo redondeado 7">
              <a:extLst>
                <a:ext uri="{FF2B5EF4-FFF2-40B4-BE49-F238E27FC236}">
                  <a16:creationId xmlns:a16="http://schemas.microsoft.com/office/drawing/2014/main" id="{4D763901-8066-5744-A7BA-30DD83AF3E28}"/>
                </a:ext>
              </a:extLst>
            </p:cNvPr>
            <p:cNvSpPr/>
            <p:nvPr/>
          </p:nvSpPr>
          <p:spPr>
            <a:xfrm>
              <a:off x="2216726" y="4571996"/>
              <a:ext cx="7772400" cy="789710"/>
            </a:xfrm>
            <a:prstGeom prst="roundRect">
              <a:avLst>
                <a:gd name="adj" fmla="val 4995"/>
              </a:avLst>
            </a:prstGeom>
            <a:noFill/>
            <a:ln w="38100">
              <a:solidFill>
                <a:srgbClr val="EDB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5788738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51511C7D-3743-3746-8A18-E42087426966}"/>
              </a:ext>
            </a:extLst>
          </p:cNvPr>
          <p:cNvGrpSpPr/>
          <p:nvPr/>
        </p:nvGrpSpPr>
        <p:grpSpPr>
          <a:xfrm>
            <a:off x="5359400" y="2781301"/>
            <a:ext cx="5791200" cy="1422399"/>
            <a:chOff x="5359400" y="2781301"/>
            <a:chExt cx="5791200" cy="1422399"/>
          </a:xfrm>
        </p:grpSpPr>
        <p:sp>
          <p:nvSpPr>
            <p:cNvPr id="3" name="Marcador de contenido 2">
              <a:extLst>
                <a:ext uri="{FF2B5EF4-FFF2-40B4-BE49-F238E27FC236}">
                  <a16:creationId xmlns:a16="http://schemas.microsoft.com/office/drawing/2014/main" id="{F80D9985-0F54-4DC8-BEB0-46A64C7F9835}"/>
                </a:ext>
              </a:extLst>
            </p:cNvPr>
            <p:cNvSpPr txBox="1">
              <a:spLocks/>
            </p:cNvSpPr>
            <p:nvPr/>
          </p:nvSpPr>
          <p:spPr>
            <a:xfrm>
              <a:off x="5474928" y="2875014"/>
              <a:ext cx="5582590" cy="13286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2300"/>
                </a:lnSpc>
                <a:spcBef>
                  <a:spcPts val="0"/>
                </a:spcBef>
              </a:pPr>
              <a:r>
                <a:rPr lang="es-ES" sz="2200" dirty="0">
                  <a:solidFill>
                    <a:srgbClr val="575756"/>
                  </a:solidFill>
                </a:rPr>
                <a:t>Propicia que las obras y acciones públicas sean mejor valoradas por la población, y fortalece las relaciones entre habitantes y de éstos con la autoridad.</a:t>
              </a:r>
              <a:endParaRPr lang="es-MX" sz="2200" dirty="0">
                <a:solidFill>
                  <a:srgbClr val="575756"/>
                </a:solidFill>
              </a:endParaRP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5359400" y="2781301"/>
              <a:ext cx="5791200" cy="1422399"/>
            </a:xfrm>
            <a:prstGeom prst="roundRect">
              <a:avLst>
                <a:gd name="adj" fmla="val 5911"/>
              </a:avLst>
            </a:prstGeom>
            <a:noFill/>
            <a:ln w="38100">
              <a:solidFill>
                <a:srgbClr val="EDB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91" y="1765300"/>
            <a:ext cx="3406732" cy="3324944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AF159A07-21B7-9641-948F-494B0EA227CB}"/>
              </a:ext>
            </a:extLst>
          </p:cNvPr>
          <p:cNvSpPr/>
          <p:nvPr/>
        </p:nvSpPr>
        <p:spPr>
          <a:xfrm>
            <a:off x="479426" y="658809"/>
            <a:ext cx="11233150" cy="612777"/>
          </a:xfrm>
          <a:prstGeom prst="roundRect">
            <a:avLst/>
          </a:prstGeom>
          <a:solidFill>
            <a:srgbClr val="B58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chemeClr val="bg1"/>
                </a:solidFill>
              </a:rPr>
              <a:t> Importancia de la </a:t>
            </a:r>
            <a:r>
              <a:rPr lang="es-ES" sz="3200" b="1" i="1" dirty="0">
                <a:solidFill>
                  <a:schemeClr val="bg1"/>
                </a:solidFill>
              </a:rPr>
              <a:t>colaboración ciudadana</a:t>
            </a:r>
            <a:endParaRPr lang="es-MX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65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C099797-678E-49BE-88A8-FD769395CC79}"/>
              </a:ext>
            </a:extLst>
          </p:cNvPr>
          <p:cNvSpPr/>
          <p:nvPr/>
        </p:nvSpPr>
        <p:spPr>
          <a:xfrm>
            <a:off x="3208771" y="5112033"/>
            <a:ext cx="58044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s-MX" sz="2200" dirty="0">
                <a:solidFill>
                  <a:schemeClr val="bg2">
                    <a:lumMod val="50000"/>
                  </a:schemeClr>
                </a:solidFill>
              </a:rPr>
              <a:t>Ingrese a la página web oficial del Instituto:</a:t>
            </a:r>
          </a:p>
          <a:p>
            <a:pPr algn="ctr">
              <a:lnSpc>
                <a:spcPct val="150000"/>
              </a:lnSpc>
            </a:pPr>
            <a:r>
              <a:rPr lang="es-MX" sz="2000" dirty="0">
                <a:solidFill>
                  <a:srgbClr val="CF9023"/>
                </a:solidFill>
              </a:rPr>
              <a:t>www.ieechihuahua.org.mx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293235" y="3555742"/>
            <a:ext cx="3605529" cy="1052049"/>
          </a:xfrm>
          <a:prstGeom prst="roundRect">
            <a:avLst>
              <a:gd name="adj" fmla="val 11308"/>
            </a:avLst>
          </a:prstGeom>
          <a:solidFill>
            <a:srgbClr val="B36C15">
              <a:alpha val="7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200"/>
              </a:lnSpc>
              <a:defRPr/>
            </a:pPr>
            <a:r>
              <a:rPr lang="es-MX" sz="20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Reglamento de la Ley de Participación Ciudadana de Chihuahua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383354" y="2368358"/>
            <a:ext cx="3605529" cy="1052049"/>
          </a:xfrm>
          <a:prstGeom prst="roundRect">
            <a:avLst>
              <a:gd name="adj" fmla="val 11308"/>
            </a:avLst>
          </a:prstGeom>
          <a:solidFill>
            <a:srgbClr val="B36C15">
              <a:alpha val="9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200"/>
              </a:lnSpc>
              <a:defRPr/>
            </a:pPr>
            <a:r>
              <a:rPr lang="es-MX" sz="2000" b="1" i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Cursos de capacitación</a:t>
            </a:r>
          </a:p>
          <a:p>
            <a:pPr lvl="0" algn="ctr">
              <a:lnSpc>
                <a:spcPts val="2200"/>
              </a:lnSpc>
              <a:defRPr/>
            </a:pPr>
            <a:r>
              <a:rPr lang="es-MX" sz="20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Ley de Participación Ciudadana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203116" y="2368358"/>
            <a:ext cx="3605529" cy="1052049"/>
          </a:xfrm>
          <a:prstGeom prst="roundRect">
            <a:avLst>
              <a:gd name="adj" fmla="val 11308"/>
            </a:avLst>
          </a:prstGeom>
          <a:solidFill>
            <a:srgbClr val="B36C15">
              <a:alpha val="80000"/>
            </a:srgb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200"/>
              </a:lnSpc>
              <a:defRPr/>
            </a:pPr>
            <a:r>
              <a:rPr lang="es-MX" sz="2000" b="1" kern="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Ley de Participación Ciudadana de Chihuahua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2735319" y="1354235"/>
            <a:ext cx="7164767" cy="873346"/>
            <a:chOff x="2735319" y="1354235"/>
            <a:chExt cx="7164767" cy="873346"/>
          </a:xfrm>
          <a:solidFill>
            <a:srgbClr val="B77317"/>
          </a:solidFill>
        </p:grpSpPr>
        <p:sp>
          <p:nvSpPr>
            <p:cNvPr id="12" name="Rectángulo redondeado 11"/>
            <p:cNvSpPr/>
            <p:nvPr/>
          </p:nvSpPr>
          <p:spPr>
            <a:xfrm>
              <a:off x="2735319" y="1354235"/>
              <a:ext cx="7073326" cy="873346"/>
            </a:xfrm>
            <a:prstGeom prst="roundRect">
              <a:avLst>
                <a:gd name="adj" fmla="val 11308"/>
              </a:avLst>
            </a:prstGeom>
            <a:grp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679474" y="1393752"/>
              <a:ext cx="62206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rgbClr val="FFFFFF"/>
                  </a:solidFill>
                </a:rPr>
                <a:t>Para mayor </a:t>
              </a:r>
              <a:r>
                <a:rPr lang="en-US" sz="2300" b="1" dirty="0" err="1">
                  <a:solidFill>
                    <a:srgbClr val="FFFFFF"/>
                  </a:solidFill>
                </a:rPr>
                <a:t>información</a:t>
              </a:r>
              <a:r>
                <a:rPr lang="en-US" sz="2300" b="1" dirty="0">
                  <a:solidFill>
                    <a:srgbClr val="FFFFFF"/>
                  </a:solidFill>
                </a:rPr>
                <a:t> </a:t>
              </a:r>
              <a:r>
                <a:rPr lang="en-US" sz="2300" b="1" dirty="0" err="1">
                  <a:solidFill>
                    <a:srgbClr val="FFFFFF"/>
                  </a:solidFill>
                </a:rPr>
                <a:t>sobre</a:t>
              </a:r>
              <a:r>
                <a:rPr lang="en-US" sz="2300" b="1" dirty="0">
                  <a:solidFill>
                    <a:srgbClr val="FFFFFF"/>
                  </a:solidFill>
                </a:rPr>
                <a:t> el </a:t>
              </a:r>
              <a:r>
                <a:rPr lang="en-US" sz="2300" b="1" dirty="0" err="1">
                  <a:solidFill>
                    <a:srgbClr val="FFFFFF"/>
                  </a:solidFill>
                </a:rPr>
                <a:t>Colaboración</a:t>
              </a:r>
              <a:r>
                <a:rPr lang="en-US" sz="2300" b="1" dirty="0">
                  <a:solidFill>
                    <a:srgbClr val="FFFFFF"/>
                  </a:solidFill>
                </a:rPr>
                <a:t> </a:t>
              </a:r>
              <a:r>
                <a:rPr lang="en-US" sz="2300" b="1" dirty="0" err="1">
                  <a:solidFill>
                    <a:srgbClr val="FFFFFF"/>
                  </a:solidFill>
                </a:rPr>
                <a:t>Ciudadana</a:t>
              </a:r>
              <a:r>
                <a:rPr lang="en-US" sz="2300" b="1" dirty="0">
                  <a:solidFill>
                    <a:srgbClr val="FFFFFF"/>
                  </a:solidFill>
                </a:rPr>
                <a:t>, </a:t>
              </a:r>
              <a:r>
                <a:rPr lang="en-US" sz="2300" b="1" dirty="0" err="1">
                  <a:solidFill>
                    <a:srgbClr val="FFFFFF"/>
                  </a:solidFill>
                </a:rPr>
                <a:t>consulte</a:t>
              </a:r>
              <a:r>
                <a:rPr lang="en-US" sz="2300" b="1" dirty="0">
                  <a:solidFill>
                    <a:srgbClr val="FFFFFF"/>
                  </a:solidFill>
                </a:rPr>
                <a:t>:</a:t>
              </a:r>
              <a:endParaRPr lang="es-ES_tradnl" sz="2300" dirty="0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23" y="477430"/>
            <a:ext cx="2321961" cy="24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6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4eee30-2451-49be-a996-92a27f6a2e89">7QDC35W4DDSW-919843043-1616</_dlc_DocId>
    <_dlc_DocIdUrl xmlns="d94eee30-2451-49be-a996-92a27f6a2e89">
      <Url>https://ieechihuahuaorgmx.sharepoint.com/sites/CapacitacionEC/_layouts/15/DocIdRedir.aspx?ID=7QDC35W4DDSW-919843043-1616</Url>
      <Description>7QDC35W4DDSW-919843043-1616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DC06B843E7A4AB8897DB027741A77" ma:contentTypeVersion="12" ma:contentTypeDescription="Crear nuevo documento." ma:contentTypeScope="" ma:versionID="9c8e9e0b93a0820a97fd35cc4f75ee73">
  <xsd:schema xmlns:xsd="http://www.w3.org/2001/XMLSchema" xmlns:xs="http://www.w3.org/2001/XMLSchema" xmlns:p="http://schemas.microsoft.com/office/2006/metadata/properties" xmlns:ns2="d94eee30-2451-49be-a996-92a27f6a2e89" xmlns:ns3="bc7938c3-7aea-44d1-84f7-bfbe73a548fb" targetNamespace="http://schemas.microsoft.com/office/2006/metadata/properties" ma:root="true" ma:fieldsID="c3ceae8fb7d71dac7fd305632d586cdc" ns2:_="" ns3:_="">
    <xsd:import namespace="d94eee30-2451-49be-a996-92a27f6a2e89"/>
    <xsd:import namespace="bc7938c3-7aea-44d1-84f7-bfbe73a54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e30-2451-49be-a996-92a27f6a2e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38c3-7aea-44d1-84f7-bfbe73a5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0C5D86-78B1-4DF5-AEB9-D63D6E4B849F}">
  <ds:schemaRefs>
    <ds:schemaRef ds:uri="http://schemas.microsoft.com/office/2006/metadata/properties"/>
    <ds:schemaRef ds:uri="http://schemas.microsoft.com/office/infopath/2007/PartnerControls"/>
    <ds:schemaRef ds:uri="d94eee30-2451-49be-a996-92a27f6a2e89"/>
  </ds:schemaRefs>
</ds:datastoreItem>
</file>

<file path=customXml/itemProps2.xml><?xml version="1.0" encoding="utf-8"?>
<ds:datastoreItem xmlns:ds="http://schemas.openxmlformats.org/officeDocument/2006/customXml" ds:itemID="{BEB3CD8A-9158-4674-8845-89CB9CDBB4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E47959-CDCC-4020-8578-B8B6709BC57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2DFF87E-448D-4D79-95DB-015803FBE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eee30-2451-49be-a996-92a27f6a2e89"/>
    <ds:schemaRef ds:uri="bc7938c3-7aea-44d1-84f7-bfbe73a54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409</Words>
  <Application>Microsoft Office PowerPoint</Application>
  <PresentationFormat>Panorámica</PresentationFormat>
  <Paragraphs>28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Lariza Leos Vega</dc:creator>
  <cp:lastModifiedBy>Marcela Oropesa Martínez</cp:lastModifiedBy>
  <cp:revision>83</cp:revision>
  <dcterms:created xsi:type="dcterms:W3CDTF">2022-02-24T18:51:09Z</dcterms:created>
  <dcterms:modified xsi:type="dcterms:W3CDTF">2022-06-09T20:37:32Z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0x0101008B6DC06B843E7A4AB8897DB027741A77</vt:lpwstr>
  </property>
  <property fmtid="{D5CDD505-2E9C-101B-9397-08002B2CF9AE}" pid="3" name="_dlc_DocIdItemGuid">
    <vt:lpwstr>196da7b0-4bbf-4d69-a6fd-8c3378bd9d54</vt:lpwstr>
  </property>
</Properties>
</file>