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6"/>
  </p:notesMasterIdLst>
  <p:sldIdLst>
    <p:sldId id="347"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302" userDrawn="1">
          <p15:clr>
            <a:srgbClr val="A4A3A4"/>
          </p15:clr>
        </p15:guide>
        <p15:guide id="4" pos="7378" userDrawn="1">
          <p15:clr>
            <a:srgbClr val="A4A3A4"/>
          </p15:clr>
        </p15:guide>
        <p15:guide id="7" orient="horz" pos="550" userDrawn="1">
          <p15:clr>
            <a:srgbClr val="A4A3A4"/>
          </p15:clr>
        </p15:guide>
        <p15:guide id="8" orient="horz" pos="3952" userDrawn="1">
          <p15:clr>
            <a:srgbClr val="A4A3A4"/>
          </p15:clr>
        </p15:guide>
        <p15:guide id="9" orient="horz" pos="1139" userDrawn="1">
          <p15:clr>
            <a:srgbClr val="A4A3A4"/>
          </p15:clr>
        </p15:guide>
        <p15:guide id="10" pos="1186" userDrawn="1">
          <p15:clr>
            <a:srgbClr val="A4A3A4"/>
          </p15:clr>
        </p15:guide>
        <p15:guide id="12" pos="3840" userDrawn="1">
          <p15:clr>
            <a:srgbClr val="A4A3A4"/>
          </p15:clr>
        </p15:guide>
        <p15:guide id="13" orient="horz" pos="2160" userDrawn="1">
          <p15:clr>
            <a:srgbClr val="A4A3A4"/>
          </p15:clr>
        </p15:guide>
        <p15:guide id="14" pos="64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8B12"/>
    <a:srgbClr val="CF9023"/>
    <a:srgbClr val="B26C15"/>
    <a:srgbClr val="EAB32E"/>
    <a:srgbClr val="F09433"/>
    <a:srgbClr val="923D02"/>
    <a:srgbClr val="DF2D2D"/>
    <a:srgbClr val="BF2825"/>
    <a:srgbClr val="18BCBF"/>
    <a:srgbClr val="B773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009F4C-85BE-1605-D25C-07FF4F411BCD}" v="7" dt="2022-03-14T17:41:47.261"/>
    <p1510:client id="{30DA2EBC-B3DB-5B12-4700-D5051E2685BF}" v="38" dt="2022-03-11T19:58:33.812"/>
    <p1510:client id="{B5D8E3BC-E6A6-0957-E5F6-6611DCC32ADE}" v="53" dt="2022-05-06T19:21:44.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595"/>
    <p:restoredTop sz="74019" autoAdjust="0"/>
  </p:normalViewPr>
  <p:slideViewPr>
    <p:cSldViewPr snapToGrid="0" snapToObjects="1" showGuides="1">
      <p:cViewPr varScale="1">
        <p:scale>
          <a:sx n="67" d="100"/>
          <a:sy n="67" d="100"/>
        </p:scale>
        <p:origin x="1188" y="72"/>
      </p:cViewPr>
      <p:guideLst>
        <p:guide pos="302"/>
        <p:guide pos="7378"/>
        <p:guide orient="horz" pos="550"/>
        <p:guide orient="horz" pos="3952"/>
        <p:guide orient="horz" pos="1139"/>
        <p:guide pos="1186"/>
        <p:guide pos="3840"/>
        <p:guide orient="horz" pos="2160"/>
        <p:guide pos="64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458FBE-A9CC-42FB-B2B9-070B40697E8C}"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s-ES"/>
        </a:p>
      </dgm:t>
    </dgm:pt>
    <dgm:pt modelId="{418BD389-38AA-4969-B0F6-57B1BEE4D1B6}">
      <dgm:prSet custT="1"/>
      <dgm:spPr>
        <a:solidFill>
          <a:srgbClr val="B36C15"/>
        </a:solidFill>
      </dgm:spPr>
      <dgm:t>
        <a:bodyPr/>
        <a:lstStyle/>
        <a:p>
          <a:pPr rtl="0"/>
          <a:r>
            <a:rPr lang="es-MX" sz="2400" dirty="0"/>
            <a:t>  Poder Ejecutivo Estatal;</a:t>
          </a:r>
        </a:p>
      </dgm:t>
    </dgm:pt>
    <dgm:pt modelId="{4503BFBD-E843-4C1D-9C17-CC0B89888693}" type="parTrans" cxnId="{A0143036-B30B-4B77-8D33-0F413814ABEC}">
      <dgm:prSet/>
      <dgm:spPr/>
      <dgm:t>
        <a:bodyPr/>
        <a:lstStyle/>
        <a:p>
          <a:endParaRPr lang="es-ES" sz="2400"/>
        </a:p>
      </dgm:t>
    </dgm:pt>
    <dgm:pt modelId="{BBC63E98-5546-4DD5-B95A-97634AAE5BB3}" type="sibTrans" cxnId="{A0143036-B30B-4B77-8D33-0F413814ABEC}">
      <dgm:prSet/>
      <dgm:spPr/>
      <dgm:t>
        <a:bodyPr/>
        <a:lstStyle/>
        <a:p>
          <a:endParaRPr lang="es-ES" sz="2400"/>
        </a:p>
      </dgm:t>
    </dgm:pt>
    <dgm:pt modelId="{99B44201-C5C1-4DF8-A36E-25B3A668066A}">
      <dgm:prSet custT="1"/>
      <dgm:spPr>
        <a:solidFill>
          <a:srgbClr val="BF7C1B"/>
        </a:solidFill>
      </dgm:spPr>
      <dgm:t>
        <a:bodyPr/>
        <a:lstStyle/>
        <a:p>
          <a:pPr rtl="0"/>
          <a:r>
            <a:rPr lang="es-MX" sz="2400" dirty="0"/>
            <a:t>  Poder Legislativo Estatal;</a:t>
          </a:r>
        </a:p>
      </dgm:t>
    </dgm:pt>
    <dgm:pt modelId="{56EC3468-3980-49DF-8A90-E29496F07152}" type="parTrans" cxnId="{1B7B702B-3B36-4D7B-9CBA-407AF4736A4E}">
      <dgm:prSet/>
      <dgm:spPr/>
      <dgm:t>
        <a:bodyPr/>
        <a:lstStyle/>
        <a:p>
          <a:endParaRPr lang="es-ES" sz="2400"/>
        </a:p>
      </dgm:t>
    </dgm:pt>
    <dgm:pt modelId="{B2C8F1F3-14AD-44D6-8466-A2757D20C0E4}" type="sibTrans" cxnId="{1B7B702B-3B36-4D7B-9CBA-407AF4736A4E}">
      <dgm:prSet/>
      <dgm:spPr/>
      <dgm:t>
        <a:bodyPr/>
        <a:lstStyle/>
        <a:p>
          <a:endParaRPr lang="es-ES" sz="2400"/>
        </a:p>
      </dgm:t>
    </dgm:pt>
    <dgm:pt modelId="{B2449BF6-EC45-44AD-B527-3CC81DB769E7}">
      <dgm:prSet custT="1"/>
      <dgm:spPr>
        <a:solidFill>
          <a:srgbClr val="CE8F21"/>
        </a:solidFill>
      </dgm:spPr>
      <dgm:t>
        <a:bodyPr/>
        <a:lstStyle/>
        <a:p>
          <a:pPr rtl="0"/>
          <a:r>
            <a:rPr lang="es-MX" sz="2400" dirty="0"/>
            <a:t>  Poder Judicial del Estado;</a:t>
          </a:r>
        </a:p>
      </dgm:t>
    </dgm:pt>
    <dgm:pt modelId="{8651F6A9-B792-4C59-9EE7-1154C9566F81}" type="parTrans" cxnId="{42A64835-33CA-40EF-9C08-A3AD6E9E49BD}">
      <dgm:prSet/>
      <dgm:spPr/>
      <dgm:t>
        <a:bodyPr/>
        <a:lstStyle/>
        <a:p>
          <a:endParaRPr lang="es-ES" sz="2400"/>
        </a:p>
      </dgm:t>
    </dgm:pt>
    <dgm:pt modelId="{9FEE4367-C4A3-4A6F-ABD8-E6DA05FE1FDB}" type="sibTrans" cxnId="{42A64835-33CA-40EF-9C08-A3AD6E9E49BD}">
      <dgm:prSet/>
      <dgm:spPr/>
      <dgm:t>
        <a:bodyPr/>
        <a:lstStyle/>
        <a:p>
          <a:endParaRPr lang="es-ES" sz="2400"/>
        </a:p>
      </dgm:t>
    </dgm:pt>
    <dgm:pt modelId="{EC0C6955-D20D-4C19-86C4-9276851AD0D6}">
      <dgm:prSet custT="1"/>
      <dgm:spPr>
        <a:solidFill>
          <a:srgbClr val="DEA329"/>
        </a:solidFill>
      </dgm:spPr>
      <dgm:t>
        <a:bodyPr/>
        <a:lstStyle/>
        <a:p>
          <a:pPr rtl="0"/>
          <a:r>
            <a:rPr lang="es-MX" sz="2400" dirty="0"/>
            <a:t>  Ayuntamiento; y</a:t>
          </a:r>
        </a:p>
      </dgm:t>
    </dgm:pt>
    <dgm:pt modelId="{24373533-62C7-4F91-95C4-5147E823A7EE}" type="parTrans" cxnId="{00C87CA6-FA1B-405D-A6AF-69BFA1755625}">
      <dgm:prSet/>
      <dgm:spPr/>
      <dgm:t>
        <a:bodyPr/>
        <a:lstStyle/>
        <a:p>
          <a:endParaRPr lang="es-ES" sz="2400"/>
        </a:p>
      </dgm:t>
    </dgm:pt>
    <dgm:pt modelId="{C0A116C7-5E10-4636-B846-FDEE8F000598}" type="sibTrans" cxnId="{00C87CA6-FA1B-405D-A6AF-69BFA1755625}">
      <dgm:prSet/>
      <dgm:spPr/>
      <dgm:t>
        <a:bodyPr/>
        <a:lstStyle/>
        <a:p>
          <a:endParaRPr lang="es-ES" sz="2400"/>
        </a:p>
      </dgm:t>
    </dgm:pt>
    <dgm:pt modelId="{DCA0E931-1958-4AE9-95A0-675F310133F8}">
      <dgm:prSet custT="1"/>
      <dgm:spPr>
        <a:solidFill>
          <a:srgbClr val="F3BE34"/>
        </a:solidFill>
      </dgm:spPr>
      <dgm:t>
        <a:bodyPr/>
        <a:lstStyle/>
        <a:p>
          <a:pPr rtl="0"/>
          <a:r>
            <a:rPr lang="es-MX" sz="2400" dirty="0">
              <a:solidFill>
                <a:schemeClr val="bg1"/>
              </a:solidFill>
            </a:rPr>
            <a:t>  Organismos Constitucionales Autónomos:</a:t>
          </a:r>
        </a:p>
      </dgm:t>
    </dgm:pt>
    <dgm:pt modelId="{5B1C9CAD-3D43-4B5F-91E9-9D7BDE180BD7}" type="parTrans" cxnId="{5023C06B-18E3-424E-AFA9-1EFEA9CE0354}">
      <dgm:prSet/>
      <dgm:spPr/>
      <dgm:t>
        <a:bodyPr/>
        <a:lstStyle/>
        <a:p>
          <a:endParaRPr lang="es-ES" sz="2400"/>
        </a:p>
      </dgm:t>
    </dgm:pt>
    <dgm:pt modelId="{52A4DD78-E41B-4825-8589-9CE69441BAE0}" type="sibTrans" cxnId="{5023C06B-18E3-424E-AFA9-1EFEA9CE0354}">
      <dgm:prSet/>
      <dgm:spPr/>
      <dgm:t>
        <a:bodyPr/>
        <a:lstStyle/>
        <a:p>
          <a:endParaRPr lang="es-ES" sz="2400"/>
        </a:p>
      </dgm:t>
    </dgm:pt>
    <dgm:pt modelId="{5254CBEA-83DB-4C9B-BE76-1A280EC2BBC8}">
      <dgm:prSet custT="1"/>
      <dgm:spPr/>
      <dgm:t>
        <a:bodyPr/>
        <a:lstStyle/>
        <a:p>
          <a:pPr marL="354013" indent="-354013" rtl="0">
            <a:lnSpc>
              <a:spcPct val="100000"/>
            </a:lnSpc>
            <a:spcAft>
              <a:spcPts val="300"/>
            </a:spcAft>
            <a:buClr>
              <a:srgbClr val="B84849"/>
            </a:buClr>
          </a:pPr>
          <a:endParaRPr lang="es-MX" sz="2400" b="0" dirty="0">
            <a:solidFill>
              <a:srgbClr val="575756"/>
            </a:solidFill>
          </a:endParaRPr>
        </a:p>
      </dgm:t>
    </dgm:pt>
    <dgm:pt modelId="{40707E42-DDAA-4F85-9FF7-D38C48FDC304}" type="parTrans" cxnId="{B1CF50B9-9B7B-46EE-8543-4686371B929D}">
      <dgm:prSet/>
      <dgm:spPr/>
      <dgm:t>
        <a:bodyPr/>
        <a:lstStyle/>
        <a:p>
          <a:endParaRPr lang="es-ES" sz="2400"/>
        </a:p>
      </dgm:t>
    </dgm:pt>
    <dgm:pt modelId="{0A556D83-0C9E-46B0-B141-3B774C6ADD4E}" type="sibTrans" cxnId="{B1CF50B9-9B7B-46EE-8543-4686371B929D}">
      <dgm:prSet/>
      <dgm:spPr/>
      <dgm:t>
        <a:bodyPr/>
        <a:lstStyle/>
        <a:p>
          <a:endParaRPr lang="es-ES" sz="2400"/>
        </a:p>
      </dgm:t>
    </dgm:pt>
    <dgm:pt modelId="{ED8569CF-7FDC-4929-97D9-CBF5B45DD8A3}" type="pres">
      <dgm:prSet presAssocID="{D6458FBE-A9CC-42FB-B2B9-070B40697E8C}" presName="linear" presStyleCnt="0">
        <dgm:presLayoutVars>
          <dgm:animLvl val="lvl"/>
          <dgm:resizeHandles val="exact"/>
        </dgm:presLayoutVars>
      </dgm:prSet>
      <dgm:spPr/>
    </dgm:pt>
    <dgm:pt modelId="{DEA4EF69-24CB-4951-A165-3039D522AD58}" type="pres">
      <dgm:prSet presAssocID="{99B44201-C5C1-4DF8-A36E-25B3A668066A}" presName="parentText" presStyleLbl="node1" presStyleIdx="0" presStyleCnt="5" custScaleX="99191" custScaleY="69444" custLinFactNeighborX="-140" custLinFactNeighborY="67581">
        <dgm:presLayoutVars>
          <dgm:chMax val="0"/>
          <dgm:bulletEnabled val="1"/>
        </dgm:presLayoutVars>
      </dgm:prSet>
      <dgm:spPr/>
    </dgm:pt>
    <dgm:pt modelId="{B38D090A-0295-42F9-8F32-12A36466AC07}" type="pres">
      <dgm:prSet presAssocID="{B2C8F1F3-14AD-44D6-8466-A2757D20C0E4}" presName="spacer" presStyleCnt="0"/>
      <dgm:spPr/>
    </dgm:pt>
    <dgm:pt modelId="{97F611DE-3C30-4358-8AF4-3AADBFFD76DE}" type="pres">
      <dgm:prSet presAssocID="{418BD389-38AA-4969-B0F6-57B1BEE4D1B6}" presName="parentText" presStyleLbl="node1" presStyleIdx="1" presStyleCnt="5" custScaleX="99191" custScaleY="69425" custLinFactNeighborY="79343">
        <dgm:presLayoutVars>
          <dgm:chMax val="0"/>
          <dgm:bulletEnabled val="1"/>
        </dgm:presLayoutVars>
      </dgm:prSet>
      <dgm:spPr/>
    </dgm:pt>
    <dgm:pt modelId="{E19A0911-B579-4362-9B2F-C67B04EFEBE8}" type="pres">
      <dgm:prSet presAssocID="{BBC63E98-5546-4DD5-B95A-97634AAE5BB3}" presName="spacer" presStyleCnt="0"/>
      <dgm:spPr/>
    </dgm:pt>
    <dgm:pt modelId="{4413C9F8-ED0B-4455-B029-2607AFE3E5D9}" type="pres">
      <dgm:prSet presAssocID="{B2449BF6-EC45-44AD-B527-3CC81DB769E7}" presName="parentText" presStyleLbl="node1" presStyleIdx="2" presStyleCnt="5" custScaleX="99191" custScaleY="67568" custLinFactNeighborY="76331">
        <dgm:presLayoutVars>
          <dgm:chMax val="0"/>
          <dgm:bulletEnabled val="1"/>
        </dgm:presLayoutVars>
      </dgm:prSet>
      <dgm:spPr/>
    </dgm:pt>
    <dgm:pt modelId="{EBE552EB-5D40-4A2B-950B-88C7EFBAC456}" type="pres">
      <dgm:prSet presAssocID="{9FEE4367-C4A3-4A6F-ABD8-E6DA05FE1FDB}" presName="spacer" presStyleCnt="0"/>
      <dgm:spPr/>
    </dgm:pt>
    <dgm:pt modelId="{F202EEB1-4131-466F-B2EB-3DF6FF32984E}" type="pres">
      <dgm:prSet presAssocID="{EC0C6955-D20D-4C19-86C4-9276851AD0D6}" presName="parentText" presStyleLbl="node1" presStyleIdx="3" presStyleCnt="5" custScaleX="99191" custScaleY="69444" custLinFactNeighborY="72579">
        <dgm:presLayoutVars>
          <dgm:chMax val="0"/>
          <dgm:bulletEnabled val="1"/>
        </dgm:presLayoutVars>
      </dgm:prSet>
      <dgm:spPr/>
    </dgm:pt>
    <dgm:pt modelId="{3E66A1DD-7CB0-4DB4-A2FB-EDCAC3646DF2}" type="pres">
      <dgm:prSet presAssocID="{C0A116C7-5E10-4636-B846-FDEE8F000598}" presName="spacer" presStyleCnt="0"/>
      <dgm:spPr/>
    </dgm:pt>
    <dgm:pt modelId="{93AAD551-427B-44AE-BE5C-03B5D17AFDD9}" type="pres">
      <dgm:prSet presAssocID="{DCA0E931-1958-4AE9-95A0-675F310133F8}" presName="parentText" presStyleLbl="node1" presStyleIdx="4" presStyleCnt="5" custScaleX="99162" custScaleY="65789" custLinFactNeighborY="15556">
        <dgm:presLayoutVars>
          <dgm:chMax val="0"/>
          <dgm:bulletEnabled val="1"/>
        </dgm:presLayoutVars>
      </dgm:prSet>
      <dgm:spPr/>
    </dgm:pt>
    <dgm:pt modelId="{D5B184D0-6537-4034-90B9-35770576E365}" type="pres">
      <dgm:prSet presAssocID="{DCA0E931-1958-4AE9-95A0-675F310133F8}" presName="childText" presStyleLbl="revTx" presStyleIdx="0" presStyleCnt="1" custScaleY="109623" custLinFactNeighborX="22223" custLinFactNeighborY="32773">
        <dgm:presLayoutVars>
          <dgm:bulletEnabled val="1"/>
        </dgm:presLayoutVars>
      </dgm:prSet>
      <dgm:spPr/>
    </dgm:pt>
  </dgm:ptLst>
  <dgm:cxnLst>
    <dgm:cxn modelId="{AF5D1216-1823-EB4D-85E5-ED081D97ED4F}" type="presOf" srcId="{5254CBEA-83DB-4C9B-BE76-1A280EC2BBC8}" destId="{D5B184D0-6537-4034-90B9-35770576E365}" srcOrd="0" destOrd="0" presId="urn:microsoft.com/office/officeart/2005/8/layout/vList2"/>
    <dgm:cxn modelId="{603EA817-66BB-BE43-BC18-115A07F8B9A9}" type="presOf" srcId="{D6458FBE-A9CC-42FB-B2B9-070B40697E8C}" destId="{ED8569CF-7FDC-4929-97D9-CBF5B45DD8A3}" srcOrd="0" destOrd="0" presId="urn:microsoft.com/office/officeart/2005/8/layout/vList2"/>
    <dgm:cxn modelId="{8FC1EF1B-C6A3-7C46-90E7-091FC242406E}" type="presOf" srcId="{EC0C6955-D20D-4C19-86C4-9276851AD0D6}" destId="{F202EEB1-4131-466F-B2EB-3DF6FF32984E}" srcOrd="0" destOrd="0" presId="urn:microsoft.com/office/officeart/2005/8/layout/vList2"/>
    <dgm:cxn modelId="{1B7B702B-3B36-4D7B-9CBA-407AF4736A4E}" srcId="{D6458FBE-A9CC-42FB-B2B9-070B40697E8C}" destId="{99B44201-C5C1-4DF8-A36E-25B3A668066A}" srcOrd="0" destOrd="0" parTransId="{56EC3468-3980-49DF-8A90-E29496F07152}" sibTransId="{B2C8F1F3-14AD-44D6-8466-A2757D20C0E4}"/>
    <dgm:cxn modelId="{42A64835-33CA-40EF-9C08-A3AD6E9E49BD}" srcId="{D6458FBE-A9CC-42FB-B2B9-070B40697E8C}" destId="{B2449BF6-EC45-44AD-B527-3CC81DB769E7}" srcOrd="2" destOrd="0" parTransId="{8651F6A9-B792-4C59-9EE7-1154C9566F81}" sibTransId="{9FEE4367-C4A3-4A6F-ABD8-E6DA05FE1FDB}"/>
    <dgm:cxn modelId="{A0143036-B30B-4B77-8D33-0F413814ABEC}" srcId="{D6458FBE-A9CC-42FB-B2B9-070B40697E8C}" destId="{418BD389-38AA-4969-B0F6-57B1BEE4D1B6}" srcOrd="1" destOrd="0" parTransId="{4503BFBD-E843-4C1D-9C17-CC0B89888693}" sibTransId="{BBC63E98-5546-4DD5-B95A-97634AAE5BB3}"/>
    <dgm:cxn modelId="{5023C06B-18E3-424E-AFA9-1EFEA9CE0354}" srcId="{D6458FBE-A9CC-42FB-B2B9-070B40697E8C}" destId="{DCA0E931-1958-4AE9-95A0-675F310133F8}" srcOrd="4" destOrd="0" parTransId="{5B1C9CAD-3D43-4B5F-91E9-9D7BDE180BD7}" sibTransId="{52A4DD78-E41B-4825-8589-9CE69441BAE0}"/>
    <dgm:cxn modelId="{5378AB4E-32C0-2647-8E15-25E765B89B6E}" type="presOf" srcId="{99B44201-C5C1-4DF8-A36E-25B3A668066A}" destId="{DEA4EF69-24CB-4951-A165-3039D522AD58}" srcOrd="0" destOrd="0" presId="urn:microsoft.com/office/officeart/2005/8/layout/vList2"/>
    <dgm:cxn modelId="{8B38A357-7BF6-B747-9B38-79740C779D5B}" type="presOf" srcId="{B2449BF6-EC45-44AD-B527-3CC81DB769E7}" destId="{4413C9F8-ED0B-4455-B029-2607AFE3E5D9}" srcOrd="0" destOrd="0" presId="urn:microsoft.com/office/officeart/2005/8/layout/vList2"/>
    <dgm:cxn modelId="{00C87CA6-FA1B-405D-A6AF-69BFA1755625}" srcId="{D6458FBE-A9CC-42FB-B2B9-070B40697E8C}" destId="{EC0C6955-D20D-4C19-86C4-9276851AD0D6}" srcOrd="3" destOrd="0" parTransId="{24373533-62C7-4F91-95C4-5147E823A7EE}" sibTransId="{C0A116C7-5E10-4636-B846-FDEE8F000598}"/>
    <dgm:cxn modelId="{B1CF50B9-9B7B-46EE-8543-4686371B929D}" srcId="{DCA0E931-1958-4AE9-95A0-675F310133F8}" destId="{5254CBEA-83DB-4C9B-BE76-1A280EC2BBC8}" srcOrd="0" destOrd="0" parTransId="{40707E42-DDAA-4F85-9FF7-D38C48FDC304}" sibTransId="{0A556D83-0C9E-46B0-B141-3B774C6ADD4E}"/>
    <dgm:cxn modelId="{6F50A8C4-DEFB-CE42-9CA9-309E42174862}" type="presOf" srcId="{418BD389-38AA-4969-B0F6-57B1BEE4D1B6}" destId="{97F611DE-3C30-4358-8AF4-3AADBFFD76DE}" srcOrd="0" destOrd="0" presId="urn:microsoft.com/office/officeart/2005/8/layout/vList2"/>
    <dgm:cxn modelId="{BF1001FA-D623-C446-AA92-4922683379AC}" type="presOf" srcId="{DCA0E931-1958-4AE9-95A0-675F310133F8}" destId="{93AAD551-427B-44AE-BE5C-03B5D17AFDD9}" srcOrd="0" destOrd="0" presId="urn:microsoft.com/office/officeart/2005/8/layout/vList2"/>
    <dgm:cxn modelId="{8EF94749-46E6-F949-9F99-9AFF82888D92}" type="presParOf" srcId="{ED8569CF-7FDC-4929-97D9-CBF5B45DD8A3}" destId="{DEA4EF69-24CB-4951-A165-3039D522AD58}" srcOrd="0" destOrd="0" presId="urn:microsoft.com/office/officeart/2005/8/layout/vList2"/>
    <dgm:cxn modelId="{D3471EEF-40BC-C942-BB76-75D9736EAAAB}" type="presParOf" srcId="{ED8569CF-7FDC-4929-97D9-CBF5B45DD8A3}" destId="{B38D090A-0295-42F9-8F32-12A36466AC07}" srcOrd="1" destOrd="0" presId="urn:microsoft.com/office/officeart/2005/8/layout/vList2"/>
    <dgm:cxn modelId="{3DDAD20B-1123-6E4F-928E-0F0343B6B0FA}" type="presParOf" srcId="{ED8569CF-7FDC-4929-97D9-CBF5B45DD8A3}" destId="{97F611DE-3C30-4358-8AF4-3AADBFFD76DE}" srcOrd="2" destOrd="0" presId="urn:microsoft.com/office/officeart/2005/8/layout/vList2"/>
    <dgm:cxn modelId="{B03D0C7D-9D64-434C-A15E-C061DC894C47}" type="presParOf" srcId="{ED8569CF-7FDC-4929-97D9-CBF5B45DD8A3}" destId="{E19A0911-B579-4362-9B2F-C67B04EFEBE8}" srcOrd="3" destOrd="0" presId="urn:microsoft.com/office/officeart/2005/8/layout/vList2"/>
    <dgm:cxn modelId="{3AA56105-9335-9C41-AEB1-F7E30DAFB8E0}" type="presParOf" srcId="{ED8569CF-7FDC-4929-97D9-CBF5B45DD8A3}" destId="{4413C9F8-ED0B-4455-B029-2607AFE3E5D9}" srcOrd="4" destOrd="0" presId="urn:microsoft.com/office/officeart/2005/8/layout/vList2"/>
    <dgm:cxn modelId="{CE8BECF2-B728-8745-B158-FDA8BAB90859}" type="presParOf" srcId="{ED8569CF-7FDC-4929-97D9-CBF5B45DD8A3}" destId="{EBE552EB-5D40-4A2B-950B-88C7EFBAC456}" srcOrd="5" destOrd="0" presId="urn:microsoft.com/office/officeart/2005/8/layout/vList2"/>
    <dgm:cxn modelId="{B83F9F10-9539-7E43-ABAC-C5E03F86448E}" type="presParOf" srcId="{ED8569CF-7FDC-4929-97D9-CBF5B45DD8A3}" destId="{F202EEB1-4131-466F-B2EB-3DF6FF32984E}" srcOrd="6" destOrd="0" presId="urn:microsoft.com/office/officeart/2005/8/layout/vList2"/>
    <dgm:cxn modelId="{F440AE34-B6B3-0A45-A67D-5EB71CB4DC15}" type="presParOf" srcId="{ED8569CF-7FDC-4929-97D9-CBF5B45DD8A3}" destId="{3E66A1DD-7CB0-4DB4-A2FB-EDCAC3646DF2}" srcOrd="7" destOrd="0" presId="urn:microsoft.com/office/officeart/2005/8/layout/vList2"/>
    <dgm:cxn modelId="{7E709E16-E2C3-454A-93AF-D3AE440E6BD6}" type="presParOf" srcId="{ED8569CF-7FDC-4929-97D9-CBF5B45DD8A3}" destId="{93AAD551-427B-44AE-BE5C-03B5D17AFDD9}" srcOrd="8" destOrd="0" presId="urn:microsoft.com/office/officeart/2005/8/layout/vList2"/>
    <dgm:cxn modelId="{C51049C0-046C-A64D-BFBC-AF1324985EF2}" type="presParOf" srcId="{ED8569CF-7FDC-4929-97D9-CBF5B45DD8A3}" destId="{D5B184D0-6537-4034-90B9-35770576E365}"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AE63804-0A19-4C3F-A008-C6876E405805}" type="doc">
      <dgm:prSet loTypeId="urn:microsoft.com/office/officeart/2005/8/layout/hierarchy4" loCatId="list" qsTypeId="urn:microsoft.com/office/officeart/2005/8/quickstyle/simple2" qsCatId="simple" csTypeId="urn:microsoft.com/office/officeart/2005/8/colors/accent0_1" csCatId="mainScheme" phldr="1"/>
      <dgm:spPr/>
      <dgm:t>
        <a:bodyPr/>
        <a:lstStyle/>
        <a:p>
          <a:endParaRPr lang="es-MX"/>
        </a:p>
      </dgm:t>
    </dgm:pt>
    <dgm:pt modelId="{365D53EB-13A2-4E2A-A08C-56C1292F1AF4}">
      <dgm:prSet phldrT="[Texto]" custT="1"/>
      <dgm:spPr>
        <a:solidFill>
          <a:srgbClr val="B77317"/>
        </a:solidFill>
        <a:ln>
          <a:noFill/>
        </a:ln>
      </dgm:spPr>
      <dgm:t>
        <a:bodyPr lIns="0" rIns="0"/>
        <a:lstStyle/>
        <a:p>
          <a:pPr algn="ctr">
            <a:lnSpc>
              <a:spcPts val="1900"/>
            </a:lnSpc>
            <a:spcAft>
              <a:spcPts val="0"/>
            </a:spcAft>
          </a:pPr>
          <a:r>
            <a:rPr lang="es-MX" sz="1800" dirty="0">
              <a:solidFill>
                <a:schemeClr val="bg1"/>
              </a:solidFill>
            </a:rPr>
            <a:t>Los habitantes expresarán</a:t>
          </a:r>
        </a:p>
        <a:p>
          <a:pPr algn="ctr">
            <a:lnSpc>
              <a:spcPts val="1900"/>
            </a:lnSpc>
            <a:spcAft>
              <a:spcPts val="0"/>
            </a:spcAft>
          </a:pPr>
          <a:r>
            <a:rPr lang="es-MX" sz="1800" dirty="0">
              <a:solidFill>
                <a:schemeClr val="bg1"/>
              </a:solidFill>
            </a:rPr>
            <a:t>de manera respetuosa, ordenada y libremente sus peticiones, propuestas o quejas relativas a los temas que sean de su interés.</a:t>
          </a:r>
        </a:p>
      </dgm:t>
    </dgm:pt>
    <dgm:pt modelId="{75EF4DDE-86E4-471C-9447-FDDDB2D518EC}" type="parTrans" cxnId="{23ED7C1D-4924-4E6F-B764-BF0A69193CF4}">
      <dgm:prSet/>
      <dgm:spPr/>
      <dgm:t>
        <a:bodyPr/>
        <a:lstStyle/>
        <a:p>
          <a:endParaRPr lang="es-MX" sz="1800"/>
        </a:p>
      </dgm:t>
    </dgm:pt>
    <dgm:pt modelId="{59EAF080-DF8B-410A-AAB2-0EDC65E5FE3A}" type="sibTrans" cxnId="{23ED7C1D-4924-4E6F-B764-BF0A69193CF4}">
      <dgm:prSet/>
      <dgm:spPr/>
      <dgm:t>
        <a:bodyPr/>
        <a:lstStyle/>
        <a:p>
          <a:endParaRPr lang="es-MX" sz="1800"/>
        </a:p>
      </dgm:t>
    </dgm:pt>
    <dgm:pt modelId="{13460493-6325-4C77-A018-06C6FB07F59B}">
      <dgm:prSet phldrT="[Texto]" custT="1"/>
      <dgm:spPr>
        <a:solidFill>
          <a:srgbClr val="DEA329"/>
        </a:solidFill>
        <a:ln>
          <a:noFill/>
        </a:ln>
      </dgm:spPr>
      <dgm:t>
        <a:bodyPr lIns="288000" rIns="252000"/>
        <a:lstStyle/>
        <a:p>
          <a:pPr algn="ctr">
            <a:lnSpc>
              <a:spcPts val="1900"/>
            </a:lnSpc>
            <a:spcAft>
              <a:spcPts val="0"/>
            </a:spcAft>
          </a:pPr>
          <a:r>
            <a:rPr lang="es-MX" sz="1800" dirty="0">
              <a:solidFill>
                <a:schemeClr val="bg1"/>
              </a:solidFill>
            </a:rPr>
            <a:t>Elaborará un acta y la difundirá en su página web oficial.</a:t>
          </a:r>
        </a:p>
      </dgm:t>
    </dgm:pt>
    <dgm:pt modelId="{813FCC34-F2FD-4A22-A813-FF0A360E91D2}" type="parTrans" cxnId="{E6AF1255-A115-497C-A709-1E1489128388}">
      <dgm:prSet/>
      <dgm:spPr/>
      <dgm:t>
        <a:bodyPr/>
        <a:lstStyle/>
        <a:p>
          <a:endParaRPr lang="es-MX" sz="1800"/>
        </a:p>
      </dgm:t>
    </dgm:pt>
    <dgm:pt modelId="{2DF31AB6-604A-4713-B78B-A177A749C9A5}" type="sibTrans" cxnId="{E6AF1255-A115-497C-A709-1E1489128388}">
      <dgm:prSet/>
      <dgm:spPr/>
      <dgm:t>
        <a:bodyPr/>
        <a:lstStyle/>
        <a:p>
          <a:endParaRPr lang="es-MX" sz="1800"/>
        </a:p>
      </dgm:t>
    </dgm:pt>
    <dgm:pt modelId="{92FFA276-E4FD-49EA-B791-DA05E266B7E4}">
      <dgm:prSet phldrT="[Texto]" custT="1"/>
      <dgm:spPr>
        <a:solidFill>
          <a:srgbClr val="B77317"/>
        </a:solidFill>
        <a:ln>
          <a:noFill/>
        </a:ln>
      </dgm:spPr>
      <dgm:t>
        <a:bodyPr lIns="108000" rIns="144000"/>
        <a:lstStyle/>
        <a:p>
          <a:pPr algn="ctr">
            <a:lnSpc>
              <a:spcPts val="1900"/>
            </a:lnSpc>
            <a:spcAft>
              <a:spcPts val="0"/>
            </a:spcAft>
          </a:pPr>
          <a:r>
            <a:rPr lang="es-MX" sz="1800" dirty="0">
              <a:solidFill>
                <a:schemeClr val="bg1"/>
              </a:solidFill>
            </a:rPr>
            <a:t>Se difundirá la información relacionada con el tema tratado en la audiencia.</a:t>
          </a:r>
        </a:p>
      </dgm:t>
    </dgm:pt>
    <dgm:pt modelId="{3939D641-8B53-47E7-9444-0A967FD980FF}" type="parTrans" cxnId="{3169ADF2-B5D6-42F1-9B29-58A4C74673E8}">
      <dgm:prSet/>
      <dgm:spPr/>
      <dgm:t>
        <a:bodyPr/>
        <a:lstStyle/>
        <a:p>
          <a:endParaRPr lang="es-MX" sz="1800"/>
        </a:p>
      </dgm:t>
    </dgm:pt>
    <dgm:pt modelId="{C00C8AA9-8227-4653-91DF-3753C38CE7EB}" type="sibTrans" cxnId="{3169ADF2-B5D6-42F1-9B29-58A4C74673E8}">
      <dgm:prSet/>
      <dgm:spPr/>
      <dgm:t>
        <a:bodyPr/>
        <a:lstStyle/>
        <a:p>
          <a:endParaRPr lang="es-MX" sz="1800"/>
        </a:p>
      </dgm:t>
    </dgm:pt>
    <dgm:pt modelId="{FE8FC752-0561-481C-AE6E-5348C2555A47}">
      <dgm:prSet phldrT="[Texto]" custT="1"/>
      <dgm:spPr>
        <a:solidFill>
          <a:srgbClr val="DEA329"/>
        </a:solidFill>
        <a:ln>
          <a:noFill/>
        </a:ln>
      </dgm:spPr>
      <dgm:t>
        <a:bodyPr lIns="504000" rIns="468000"/>
        <a:lstStyle/>
        <a:p>
          <a:pPr algn="ctr">
            <a:lnSpc>
              <a:spcPts val="1900"/>
            </a:lnSpc>
            <a:spcAft>
              <a:spcPts val="0"/>
            </a:spcAft>
          </a:pPr>
          <a:r>
            <a:rPr lang="es-MX" sz="1800" dirty="0">
              <a:solidFill>
                <a:schemeClr val="bg1"/>
              </a:solidFill>
            </a:rPr>
            <a:t>La autoridad deberá garantizar el desarrollo ordenado y seguridad de las y los asistentes.</a:t>
          </a:r>
        </a:p>
      </dgm:t>
    </dgm:pt>
    <dgm:pt modelId="{CDA2AE53-E9D1-46BE-A99B-F47F9D6FE880}" type="parTrans" cxnId="{0EB7173F-AEB7-45B1-B620-932280EBEE93}">
      <dgm:prSet/>
      <dgm:spPr/>
      <dgm:t>
        <a:bodyPr/>
        <a:lstStyle/>
        <a:p>
          <a:endParaRPr lang="es-MX" sz="1800"/>
        </a:p>
      </dgm:t>
    </dgm:pt>
    <dgm:pt modelId="{94F594D1-BC46-4BC8-9C19-9D685DCA24C8}" type="sibTrans" cxnId="{0EB7173F-AEB7-45B1-B620-932280EBEE93}">
      <dgm:prSet/>
      <dgm:spPr/>
      <dgm:t>
        <a:bodyPr/>
        <a:lstStyle/>
        <a:p>
          <a:endParaRPr lang="es-MX" sz="1800"/>
        </a:p>
      </dgm:t>
    </dgm:pt>
    <dgm:pt modelId="{04757591-024D-4432-852C-F66B2434219E}">
      <dgm:prSet phldrT="[Texto]" custT="1"/>
      <dgm:spPr>
        <a:solidFill>
          <a:srgbClr val="DEA329"/>
        </a:solidFill>
        <a:ln>
          <a:noFill/>
        </a:ln>
      </dgm:spPr>
      <dgm:t>
        <a:bodyPr/>
        <a:lstStyle/>
        <a:p>
          <a:pPr algn="ctr">
            <a:lnSpc>
              <a:spcPts val="1900"/>
            </a:lnSpc>
            <a:spcAft>
              <a:spcPts val="0"/>
            </a:spcAft>
          </a:pPr>
          <a:r>
            <a:rPr lang="es-MX" sz="1800" dirty="0">
              <a:solidFill>
                <a:schemeClr val="bg1"/>
              </a:solidFill>
            </a:rPr>
            <a:t>Dispondrá de un moderador.</a:t>
          </a:r>
        </a:p>
      </dgm:t>
    </dgm:pt>
    <dgm:pt modelId="{E583E376-70A1-4D86-8DF2-84AF5855A6CD}" type="parTrans" cxnId="{DEE68D10-9774-4D7D-A89D-D6A1E30A61C2}">
      <dgm:prSet/>
      <dgm:spPr/>
      <dgm:t>
        <a:bodyPr/>
        <a:lstStyle/>
        <a:p>
          <a:endParaRPr lang="es-MX" sz="1800"/>
        </a:p>
      </dgm:t>
    </dgm:pt>
    <dgm:pt modelId="{23192631-0B6B-4F72-8121-205F10026E2B}" type="sibTrans" cxnId="{DEE68D10-9774-4D7D-A89D-D6A1E30A61C2}">
      <dgm:prSet/>
      <dgm:spPr/>
      <dgm:t>
        <a:bodyPr/>
        <a:lstStyle/>
        <a:p>
          <a:endParaRPr lang="es-MX" sz="1800"/>
        </a:p>
      </dgm:t>
    </dgm:pt>
    <dgm:pt modelId="{7B65E519-7791-4AAE-A94B-7D22DB989E61}">
      <dgm:prSet phldrT="[Texto]" custT="1"/>
      <dgm:spPr>
        <a:solidFill>
          <a:srgbClr val="CE8F21"/>
        </a:solidFill>
        <a:ln>
          <a:noFill/>
        </a:ln>
      </dgm:spPr>
      <dgm:t>
        <a:bodyPr lIns="0"/>
        <a:lstStyle/>
        <a:p>
          <a:pPr algn="ctr">
            <a:lnSpc>
              <a:spcPts val="1900"/>
            </a:lnSpc>
            <a:spcAft>
              <a:spcPts val="0"/>
            </a:spcAft>
          </a:pPr>
          <a:r>
            <a:rPr lang="es-MX" sz="1800" dirty="0">
              <a:solidFill>
                <a:schemeClr val="bg1"/>
              </a:solidFill>
            </a:rPr>
            <a:t>Los asistentes podrán transmitir, grabar y publicar la audiencia</a:t>
          </a:r>
        </a:p>
      </dgm:t>
    </dgm:pt>
    <dgm:pt modelId="{6A69A8EB-CA01-44D5-80B8-7114334EF28D}" type="parTrans" cxnId="{46CC1525-9B3D-46FE-921B-9919915B2F76}">
      <dgm:prSet/>
      <dgm:spPr/>
      <dgm:t>
        <a:bodyPr/>
        <a:lstStyle/>
        <a:p>
          <a:endParaRPr lang="es-MX" sz="1800"/>
        </a:p>
      </dgm:t>
    </dgm:pt>
    <dgm:pt modelId="{7420D7BE-F702-4EE3-93FE-C298258D4205}" type="sibTrans" cxnId="{46CC1525-9B3D-46FE-921B-9919915B2F76}">
      <dgm:prSet/>
      <dgm:spPr/>
      <dgm:t>
        <a:bodyPr/>
        <a:lstStyle/>
        <a:p>
          <a:endParaRPr lang="es-MX" sz="1800"/>
        </a:p>
      </dgm:t>
    </dgm:pt>
    <dgm:pt modelId="{EAC87EB8-E2CC-4E75-800B-1C5ED486C0E7}" type="pres">
      <dgm:prSet presAssocID="{CAE63804-0A19-4C3F-A008-C6876E405805}" presName="Name0" presStyleCnt="0">
        <dgm:presLayoutVars>
          <dgm:chPref val="1"/>
          <dgm:dir/>
          <dgm:animOne val="branch"/>
          <dgm:animLvl val="lvl"/>
          <dgm:resizeHandles/>
        </dgm:presLayoutVars>
      </dgm:prSet>
      <dgm:spPr/>
    </dgm:pt>
    <dgm:pt modelId="{5D8F0116-E1F4-4B25-88A8-9C2813B8A4BA}" type="pres">
      <dgm:prSet presAssocID="{365D53EB-13A2-4E2A-A08C-56C1292F1AF4}" presName="vertOne" presStyleCnt="0"/>
      <dgm:spPr/>
    </dgm:pt>
    <dgm:pt modelId="{B7FC645E-D8F7-4B31-8912-7E7852538FD8}" type="pres">
      <dgm:prSet presAssocID="{365D53EB-13A2-4E2A-A08C-56C1292F1AF4}" presName="txOne" presStyleLbl="node0" presStyleIdx="0" presStyleCnt="3" custScaleX="143048" custScaleY="35381">
        <dgm:presLayoutVars>
          <dgm:chPref val="3"/>
        </dgm:presLayoutVars>
      </dgm:prSet>
      <dgm:spPr/>
    </dgm:pt>
    <dgm:pt modelId="{64BB854D-A522-4342-B2C7-60EA40C58750}" type="pres">
      <dgm:prSet presAssocID="{365D53EB-13A2-4E2A-A08C-56C1292F1AF4}" presName="parTransOne" presStyleCnt="0"/>
      <dgm:spPr/>
    </dgm:pt>
    <dgm:pt modelId="{3EDC1992-FA8C-44EC-B5AC-16EC5814EBC2}" type="pres">
      <dgm:prSet presAssocID="{365D53EB-13A2-4E2A-A08C-56C1292F1AF4}" presName="horzOne" presStyleCnt="0"/>
      <dgm:spPr/>
    </dgm:pt>
    <dgm:pt modelId="{EB0661FE-FAA0-4847-8439-883A64903B4A}" type="pres">
      <dgm:prSet presAssocID="{7B65E519-7791-4AAE-A94B-7D22DB989E61}" presName="vertTwo" presStyleCnt="0"/>
      <dgm:spPr/>
    </dgm:pt>
    <dgm:pt modelId="{1D72CF4E-37DF-4010-BD94-8E11CCD06F05}" type="pres">
      <dgm:prSet presAssocID="{7B65E519-7791-4AAE-A94B-7D22DB989E61}" presName="txTwo" presStyleLbl="node2" presStyleIdx="0" presStyleCnt="3" custScaleY="34211">
        <dgm:presLayoutVars>
          <dgm:chPref val="3"/>
        </dgm:presLayoutVars>
      </dgm:prSet>
      <dgm:spPr/>
    </dgm:pt>
    <dgm:pt modelId="{03C5E27C-8232-4847-9E35-692AF276C3A9}" type="pres">
      <dgm:prSet presAssocID="{7B65E519-7791-4AAE-A94B-7D22DB989E61}" presName="horzTwo" presStyleCnt="0"/>
      <dgm:spPr/>
    </dgm:pt>
    <dgm:pt modelId="{4B2E8162-6522-484E-B4B6-C910DF366AB6}" type="pres">
      <dgm:prSet presAssocID="{59EAF080-DF8B-410A-AAB2-0EDC65E5FE3A}" presName="sibSpaceOne" presStyleCnt="0"/>
      <dgm:spPr/>
    </dgm:pt>
    <dgm:pt modelId="{6F319CC2-2E65-4279-B0A0-FDFB80A71E8D}" type="pres">
      <dgm:prSet presAssocID="{FE8FC752-0561-481C-AE6E-5348C2555A47}" presName="vertOne" presStyleCnt="0"/>
      <dgm:spPr/>
    </dgm:pt>
    <dgm:pt modelId="{CCFEBADB-9BD0-4B87-AD1D-986115E83F28}" type="pres">
      <dgm:prSet presAssocID="{FE8FC752-0561-481C-AE6E-5348C2555A47}" presName="txOne" presStyleLbl="node0" presStyleIdx="1" presStyleCnt="3" custScaleX="88355" custScaleY="35381">
        <dgm:presLayoutVars>
          <dgm:chPref val="3"/>
        </dgm:presLayoutVars>
      </dgm:prSet>
      <dgm:spPr/>
    </dgm:pt>
    <dgm:pt modelId="{8B36C664-C3DB-4F00-950A-0849F4E9314B}" type="pres">
      <dgm:prSet presAssocID="{FE8FC752-0561-481C-AE6E-5348C2555A47}" presName="parTransOne" presStyleCnt="0"/>
      <dgm:spPr/>
    </dgm:pt>
    <dgm:pt modelId="{F866AA46-8BF3-4355-91E4-A0A5343930B2}" type="pres">
      <dgm:prSet presAssocID="{FE8FC752-0561-481C-AE6E-5348C2555A47}" presName="horzOne" presStyleCnt="0"/>
      <dgm:spPr/>
    </dgm:pt>
    <dgm:pt modelId="{FDDAC725-7D90-406A-ABF1-83BCB168ABD8}" type="pres">
      <dgm:prSet presAssocID="{04757591-024D-4432-852C-F66B2434219E}" presName="vertTwo" presStyleCnt="0"/>
      <dgm:spPr/>
    </dgm:pt>
    <dgm:pt modelId="{BC532B52-2E68-4088-8CEB-1330E6FB3E29}" type="pres">
      <dgm:prSet presAssocID="{04757591-024D-4432-852C-F66B2434219E}" presName="txTwo" presStyleLbl="node2" presStyleIdx="1" presStyleCnt="3" custScaleY="34211">
        <dgm:presLayoutVars>
          <dgm:chPref val="3"/>
        </dgm:presLayoutVars>
      </dgm:prSet>
      <dgm:spPr/>
    </dgm:pt>
    <dgm:pt modelId="{87F731B4-8A06-4F12-AFF4-481BB26E9E8D}" type="pres">
      <dgm:prSet presAssocID="{04757591-024D-4432-852C-F66B2434219E}" presName="horzTwo" presStyleCnt="0"/>
      <dgm:spPr/>
    </dgm:pt>
    <dgm:pt modelId="{B8DC6CFD-EB36-4E87-B7DA-0D213E475CDF}" type="pres">
      <dgm:prSet presAssocID="{23192631-0B6B-4F72-8121-205F10026E2B}" presName="sibSpaceTwo" presStyleCnt="0"/>
      <dgm:spPr/>
    </dgm:pt>
    <dgm:pt modelId="{F0C40FDB-3F6B-4DFC-9047-9701B1314CEF}" type="pres">
      <dgm:prSet presAssocID="{13460493-6325-4C77-A018-06C6FB07F59B}" presName="vertTwo" presStyleCnt="0"/>
      <dgm:spPr/>
    </dgm:pt>
    <dgm:pt modelId="{111CD31C-8DF5-49FA-8850-61EE1F76BC83}" type="pres">
      <dgm:prSet presAssocID="{13460493-6325-4C77-A018-06C6FB07F59B}" presName="txTwo" presStyleLbl="node2" presStyleIdx="2" presStyleCnt="3" custScaleY="34211">
        <dgm:presLayoutVars>
          <dgm:chPref val="3"/>
        </dgm:presLayoutVars>
      </dgm:prSet>
      <dgm:spPr/>
    </dgm:pt>
    <dgm:pt modelId="{A7949D50-BE5E-4C7E-916D-5C6559076E3F}" type="pres">
      <dgm:prSet presAssocID="{13460493-6325-4C77-A018-06C6FB07F59B}" presName="horzTwo" presStyleCnt="0"/>
      <dgm:spPr/>
    </dgm:pt>
    <dgm:pt modelId="{F1FC1D73-799D-4B6C-AFE5-BE0F858D615A}" type="pres">
      <dgm:prSet presAssocID="{94F594D1-BC46-4BC8-9C19-9D685DCA24C8}" presName="sibSpaceOne" presStyleCnt="0"/>
      <dgm:spPr/>
    </dgm:pt>
    <dgm:pt modelId="{858E3ECB-5CC2-4DB6-ADA1-5C8A7B060208}" type="pres">
      <dgm:prSet presAssocID="{92FFA276-E4FD-49EA-B791-DA05E266B7E4}" presName="vertOne" presStyleCnt="0"/>
      <dgm:spPr/>
    </dgm:pt>
    <dgm:pt modelId="{A40F4802-402C-44DA-9FBA-35598BD76535}" type="pres">
      <dgm:prSet presAssocID="{92FFA276-E4FD-49EA-B791-DA05E266B7E4}" presName="txOne" presStyleLbl="node0" presStyleIdx="2" presStyleCnt="3" custScaleY="35381" custLinFactNeighborX="-1617" custLinFactNeighborY="521">
        <dgm:presLayoutVars>
          <dgm:chPref val="3"/>
        </dgm:presLayoutVars>
      </dgm:prSet>
      <dgm:spPr/>
    </dgm:pt>
    <dgm:pt modelId="{6671F851-4745-4CEB-BC12-0B1C7F340718}" type="pres">
      <dgm:prSet presAssocID="{92FFA276-E4FD-49EA-B791-DA05E266B7E4}" presName="horzOne" presStyleCnt="0"/>
      <dgm:spPr/>
    </dgm:pt>
  </dgm:ptLst>
  <dgm:cxnLst>
    <dgm:cxn modelId="{759DF60E-70DF-574B-A814-1759F414CBEE}" type="presOf" srcId="{7B65E519-7791-4AAE-A94B-7D22DB989E61}" destId="{1D72CF4E-37DF-4010-BD94-8E11CCD06F05}" srcOrd="0" destOrd="0" presId="urn:microsoft.com/office/officeart/2005/8/layout/hierarchy4"/>
    <dgm:cxn modelId="{DEE68D10-9774-4D7D-A89D-D6A1E30A61C2}" srcId="{FE8FC752-0561-481C-AE6E-5348C2555A47}" destId="{04757591-024D-4432-852C-F66B2434219E}" srcOrd="0" destOrd="0" parTransId="{E583E376-70A1-4D86-8DF2-84AF5855A6CD}" sibTransId="{23192631-0B6B-4F72-8121-205F10026E2B}"/>
    <dgm:cxn modelId="{23ED7C1D-4924-4E6F-B764-BF0A69193CF4}" srcId="{CAE63804-0A19-4C3F-A008-C6876E405805}" destId="{365D53EB-13A2-4E2A-A08C-56C1292F1AF4}" srcOrd="0" destOrd="0" parTransId="{75EF4DDE-86E4-471C-9447-FDDDB2D518EC}" sibTransId="{59EAF080-DF8B-410A-AAB2-0EDC65E5FE3A}"/>
    <dgm:cxn modelId="{3EA5461F-B255-B243-A20D-938F01C4E85D}" type="presOf" srcId="{365D53EB-13A2-4E2A-A08C-56C1292F1AF4}" destId="{B7FC645E-D8F7-4B31-8912-7E7852538FD8}" srcOrd="0" destOrd="0" presId="urn:microsoft.com/office/officeart/2005/8/layout/hierarchy4"/>
    <dgm:cxn modelId="{46CC1525-9B3D-46FE-921B-9919915B2F76}" srcId="{365D53EB-13A2-4E2A-A08C-56C1292F1AF4}" destId="{7B65E519-7791-4AAE-A94B-7D22DB989E61}" srcOrd="0" destOrd="0" parTransId="{6A69A8EB-CA01-44D5-80B8-7114334EF28D}" sibTransId="{7420D7BE-F702-4EE3-93FE-C298258D4205}"/>
    <dgm:cxn modelId="{2F95D73E-AF4D-334A-B021-A32D17601E33}" type="presOf" srcId="{FE8FC752-0561-481C-AE6E-5348C2555A47}" destId="{CCFEBADB-9BD0-4B87-AD1D-986115E83F28}" srcOrd="0" destOrd="0" presId="urn:microsoft.com/office/officeart/2005/8/layout/hierarchy4"/>
    <dgm:cxn modelId="{0EB7173F-AEB7-45B1-B620-932280EBEE93}" srcId="{CAE63804-0A19-4C3F-A008-C6876E405805}" destId="{FE8FC752-0561-481C-AE6E-5348C2555A47}" srcOrd="1" destOrd="0" parTransId="{CDA2AE53-E9D1-46BE-A99B-F47F9D6FE880}" sibTransId="{94F594D1-BC46-4BC8-9C19-9D685DCA24C8}"/>
    <dgm:cxn modelId="{DB9B825D-5C9D-F84D-8639-072CC38F577C}" type="presOf" srcId="{CAE63804-0A19-4C3F-A008-C6876E405805}" destId="{EAC87EB8-E2CC-4E75-800B-1C5ED486C0E7}" srcOrd="0" destOrd="0" presId="urn:microsoft.com/office/officeart/2005/8/layout/hierarchy4"/>
    <dgm:cxn modelId="{A27C2B4E-B0CF-694C-82A3-94BCE7EA80DF}" type="presOf" srcId="{13460493-6325-4C77-A018-06C6FB07F59B}" destId="{111CD31C-8DF5-49FA-8850-61EE1F76BC83}" srcOrd="0" destOrd="0" presId="urn:microsoft.com/office/officeart/2005/8/layout/hierarchy4"/>
    <dgm:cxn modelId="{E6AF1255-A115-497C-A709-1E1489128388}" srcId="{FE8FC752-0561-481C-AE6E-5348C2555A47}" destId="{13460493-6325-4C77-A018-06C6FB07F59B}" srcOrd="1" destOrd="0" parTransId="{813FCC34-F2FD-4A22-A813-FF0A360E91D2}" sibTransId="{2DF31AB6-604A-4713-B78B-A177A749C9A5}"/>
    <dgm:cxn modelId="{2E68497C-CF66-7E46-8170-452DB873187C}" type="presOf" srcId="{04757591-024D-4432-852C-F66B2434219E}" destId="{BC532B52-2E68-4088-8CEB-1330E6FB3E29}" srcOrd="0" destOrd="0" presId="urn:microsoft.com/office/officeart/2005/8/layout/hierarchy4"/>
    <dgm:cxn modelId="{C469BEE1-5783-AD4C-A8D3-846CA3ACE3B9}" type="presOf" srcId="{92FFA276-E4FD-49EA-B791-DA05E266B7E4}" destId="{A40F4802-402C-44DA-9FBA-35598BD76535}" srcOrd="0" destOrd="0" presId="urn:microsoft.com/office/officeart/2005/8/layout/hierarchy4"/>
    <dgm:cxn modelId="{3169ADF2-B5D6-42F1-9B29-58A4C74673E8}" srcId="{CAE63804-0A19-4C3F-A008-C6876E405805}" destId="{92FFA276-E4FD-49EA-B791-DA05E266B7E4}" srcOrd="2" destOrd="0" parTransId="{3939D641-8B53-47E7-9444-0A967FD980FF}" sibTransId="{C00C8AA9-8227-4653-91DF-3753C38CE7EB}"/>
    <dgm:cxn modelId="{ECD03C05-A5D0-414A-8222-9104769352AF}" type="presParOf" srcId="{EAC87EB8-E2CC-4E75-800B-1C5ED486C0E7}" destId="{5D8F0116-E1F4-4B25-88A8-9C2813B8A4BA}" srcOrd="0" destOrd="0" presId="urn:microsoft.com/office/officeart/2005/8/layout/hierarchy4"/>
    <dgm:cxn modelId="{EA7A7A48-D0B3-2A4E-A2C9-28D819F7B166}" type="presParOf" srcId="{5D8F0116-E1F4-4B25-88A8-9C2813B8A4BA}" destId="{B7FC645E-D8F7-4B31-8912-7E7852538FD8}" srcOrd="0" destOrd="0" presId="urn:microsoft.com/office/officeart/2005/8/layout/hierarchy4"/>
    <dgm:cxn modelId="{44FB937B-DC98-E942-851D-9719CAC3C01F}" type="presParOf" srcId="{5D8F0116-E1F4-4B25-88A8-9C2813B8A4BA}" destId="{64BB854D-A522-4342-B2C7-60EA40C58750}" srcOrd="1" destOrd="0" presId="urn:microsoft.com/office/officeart/2005/8/layout/hierarchy4"/>
    <dgm:cxn modelId="{4878B03C-BCFF-494C-AF6C-A9B55B8726F7}" type="presParOf" srcId="{5D8F0116-E1F4-4B25-88A8-9C2813B8A4BA}" destId="{3EDC1992-FA8C-44EC-B5AC-16EC5814EBC2}" srcOrd="2" destOrd="0" presId="urn:microsoft.com/office/officeart/2005/8/layout/hierarchy4"/>
    <dgm:cxn modelId="{79C5734B-4FCD-3944-9E16-76A3920105F7}" type="presParOf" srcId="{3EDC1992-FA8C-44EC-B5AC-16EC5814EBC2}" destId="{EB0661FE-FAA0-4847-8439-883A64903B4A}" srcOrd="0" destOrd="0" presId="urn:microsoft.com/office/officeart/2005/8/layout/hierarchy4"/>
    <dgm:cxn modelId="{074A1C04-2F93-C54A-9816-35D200AD32CC}" type="presParOf" srcId="{EB0661FE-FAA0-4847-8439-883A64903B4A}" destId="{1D72CF4E-37DF-4010-BD94-8E11CCD06F05}" srcOrd="0" destOrd="0" presId="urn:microsoft.com/office/officeart/2005/8/layout/hierarchy4"/>
    <dgm:cxn modelId="{9832575D-3F30-E54E-9099-034120B8FC4C}" type="presParOf" srcId="{EB0661FE-FAA0-4847-8439-883A64903B4A}" destId="{03C5E27C-8232-4847-9E35-692AF276C3A9}" srcOrd="1" destOrd="0" presId="urn:microsoft.com/office/officeart/2005/8/layout/hierarchy4"/>
    <dgm:cxn modelId="{198A2DAE-28C0-BB43-98BE-A57302E8018F}" type="presParOf" srcId="{EAC87EB8-E2CC-4E75-800B-1C5ED486C0E7}" destId="{4B2E8162-6522-484E-B4B6-C910DF366AB6}" srcOrd="1" destOrd="0" presId="urn:microsoft.com/office/officeart/2005/8/layout/hierarchy4"/>
    <dgm:cxn modelId="{3F14FCE2-38BE-334A-9905-94375C6D02E2}" type="presParOf" srcId="{EAC87EB8-E2CC-4E75-800B-1C5ED486C0E7}" destId="{6F319CC2-2E65-4279-B0A0-FDFB80A71E8D}" srcOrd="2" destOrd="0" presId="urn:microsoft.com/office/officeart/2005/8/layout/hierarchy4"/>
    <dgm:cxn modelId="{D0966FD3-7D60-C84C-92C2-286073B5ED34}" type="presParOf" srcId="{6F319CC2-2E65-4279-B0A0-FDFB80A71E8D}" destId="{CCFEBADB-9BD0-4B87-AD1D-986115E83F28}" srcOrd="0" destOrd="0" presId="urn:microsoft.com/office/officeart/2005/8/layout/hierarchy4"/>
    <dgm:cxn modelId="{AD15C86E-1D8A-1B41-BDB5-AEBE5C59C31E}" type="presParOf" srcId="{6F319CC2-2E65-4279-B0A0-FDFB80A71E8D}" destId="{8B36C664-C3DB-4F00-950A-0849F4E9314B}" srcOrd="1" destOrd="0" presId="urn:microsoft.com/office/officeart/2005/8/layout/hierarchy4"/>
    <dgm:cxn modelId="{E699D703-EC20-7242-84E9-69107DC1D747}" type="presParOf" srcId="{6F319CC2-2E65-4279-B0A0-FDFB80A71E8D}" destId="{F866AA46-8BF3-4355-91E4-A0A5343930B2}" srcOrd="2" destOrd="0" presId="urn:microsoft.com/office/officeart/2005/8/layout/hierarchy4"/>
    <dgm:cxn modelId="{B30B8B49-3B37-0141-9368-88344BC34F8D}" type="presParOf" srcId="{F866AA46-8BF3-4355-91E4-A0A5343930B2}" destId="{FDDAC725-7D90-406A-ABF1-83BCB168ABD8}" srcOrd="0" destOrd="0" presId="urn:microsoft.com/office/officeart/2005/8/layout/hierarchy4"/>
    <dgm:cxn modelId="{507AF79F-9B1A-2D4A-9665-4AD0E85C64FB}" type="presParOf" srcId="{FDDAC725-7D90-406A-ABF1-83BCB168ABD8}" destId="{BC532B52-2E68-4088-8CEB-1330E6FB3E29}" srcOrd="0" destOrd="0" presId="urn:microsoft.com/office/officeart/2005/8/layout/hierarchy4"/>
    <dgm:cxn modelId="{E1B7BF24-66A3-1A4B-9E06-B8B32F2F253F}" type="presParOf" srcId="{FDDAC725-7D90-406A-ABF1-83BCB168ABD8}" destId="{87F731B4-8A06-4F12-AFF4-481BB26E9E8D}" srcOrd="1" destOrd="0" presId="urn:microsoft.com/office/officeart/2005/8/layout/hierarchy4"/>
    <dgm:cxn modelId="{7E6E9B9E-7142-8D49-BDD3-8FDB05EFECF6}" type="presParOf" srcId="{F866AA46-8BF3-4355-91E4-A0A5343930B2}" destId="{B8DC6CFD-EB36-4E87-B7DA-0D213E475CDF}" srcOrd="1" destOrd="0" presId="urn:microsoft.com/office/officeart/2005/8/layout/hierarchy4"/>
    <dgm:cxn modelId="{BC0CAF44-E936-2646-B0FD-38FB98E8689C}" type="presParOf" srcId="{F866AA46-8BF3-4355-91E4-A0A5343930B2}" destId="{F0C40FDB-3F6B-4DFC-9047-9701B1314CEF}" srcOrd="2" destOrd="0" presId="urn:microsoft.com/office/officeart/2005/8/layout/hierarchy4"/>
    <dgm:cxn modelId="{45329DB6-A786-9640-9CFC-D87EC4096767}" type="presParOf" srcId="{F0C40FDB-3F6B-4DFC-9047-9701B1314CEF}" destId="{111CD31C-8DF5-49FA-8850-61EE1F76BC83}" srcOrd="0" destOrd="0" presId="urn:microsoft.com/office/officeart/2005/8/layout/hierarchy4"/>
    <dgm:cxn modelId="{266ADE7D-6861-6642-9CD5-134258042288}" type="presParOf" srcId="{F0C40FDB-3F6B-4DFC-9047-9701B1314CEF}" destId="{A7949D50-BE5E-4C7E-916D-5C6559076E3F}" srcOrd="1" destOrd="0" presId="urn:microsoft.com/office/officeart/2005/8/layout/hierarchy4"/>
    <dgm:cxn modelId="{519AE2C5-02EF-1845-9823-0AAAA817F115}" type="presParOf" srcId="{EAC87EB8-E2CC-4E75-800B-1C5ED486C0E7}" destId="{F1FC1D73-799D-4B6C-AFE5-BE0F858D615A}" srcOrd="3" destOrd="0" presId="urn:microsoft.com/office/officeart/2005/8/layout/hierarchy4"/>
    <dgm:cxn modelId="{2C60E369-218D-DE4B-9859-CA5349BD3A58}" type="presParOf" srcId="{EAC87EB8-E2CC-4E75-800B-1C5ED486C0E7}" destId="{858E3ECB-5CC2-4DB6-ADA1-5C8A7B060208}" srcOrd="4" destOrd="0" presId="urn:microsoft.com/office/officeart/2005/8/layout/hierarchy4"/>
    <dgm:cxn modelId="{988F1C0F-5E37-0149-823B-AA265BE0FB21}" type="presParOf" srcId="{858E3ECB-5CC2-4DB6-ADA1-5C8A7B060208}" destId="{A40F4802-402C-44DA-9FBA-35598BD76535}" srcOrd="0" destOrd="0" presId="urn:microsoft.com/office/officeart/2005/8/layout/hierarchy4"/>
    <dgm:cxn modelId="{2E187F39-FFA7-2E42-9862-05995B95F692}" type="presParOf" srcId="{858E3ECB-5CC2-4DB6-ADA1-5C8A7B060208}" destId="{6671F851-4745-4CEB-BC12-0B1C7F340718}" srcOrd="1" destOrd="0" presId="urn:microsoft.com/office/officeart/2005/8/layout/hierarchy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4EF69-24CB-4951-A165-3039D522AD58}">
      <dsp:nvSpPr>
        <dsp:cNvPr id="0" name=""/>
        <dsp:cNvSpPr/>
      </dsp:nvSpPr>
      <dsp:spPr>
        <a:xfrm>
          <a:off x="24013" y="91852"/>
          <a:ext cx="9005501" cy="428997"/>
        </a:xfrm>
        <a:prstGeom prst="roundRect">
          <a:avLst/>
        </a:prstGeom>
        <a:solidFill>
          <a:srgbClr val="BF7C1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s-MX" sz="2400" kern="1200" dirty="0"/>
            <a:t>  Poder Legislativo Estatal;</a:t>
          </a:r>
        </a:p>
      </dsp:txBody>
      <dsp:txXfrm>
        <a:off x="44955" y="112794"/>
        <a:ext cx="8963617" cy="387113"/>
      </dsp:txXfrm>
    </dsp:sp>
    <dsp:sp modelId="{97F611DE-3C30-4358-8AF4-3AADBFFD76DE}">
      <dsp:nvSpPr>
        <dsp:cNvPr id="0" name=""/>
        <dsp:cNvSpPr/>
      </dsp:nvSpPr>
      <dsp:spPr>
        <a:xfrm>
          <a:off x="36724" y="627068"/>
          <a:ext cx="9005501" cy="428879"/>
        </a:xfrm>
        <a:prstGeom prst="roundRect">
          <a:avLst/>
        </a:prstGeom>
        <a:solidFill>
          <a:srgbClr val="B36C1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s-MX" sz="2400" kern="1200" dirty="0"/>
            <a:t>  Poder Ejecutivo Estatal;</a:t>
          </a:r>
        </a:p>
      </dsp:txBody>
      <dsp:txXfrm>
        <a:off x="57660" y="648004"/>
        <a:ext cx="8963629" cy="387007"/>
      </dsp:txXfrm>
    </dsp:sp>
    <dsp:sp modelId="{4413C9F8-ED0B-4455-B029-2607AFE3E5D9}">
      <dsp:nvSpPr>
        <dsp:cNvPr id="0" name=""/>
        <dsp:cNvSpPr/>
      </dsp:nvSpPr>
      <dsp:spPr>
        <a:xfrm>
          <a:off x="36724" y="1148125"/>
          <a:ext cx="9005501" cy="417408"/>
        </a:xfrm>
        <a:prstGeom prst="roundRect">
          <a:avLst/>
        </a:prstGeom>
        <a:solidFill>
          <a:srgbClr val="CE8F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s-MX" sz="2400" kern="1200" dirty="0"/>
            <a:t>  Poder Judicial del Estado;</a:t>
          </a:r>
        </a:p>
      </dsp:txBody>
      <dsp:txXfrm>
        <a:off x="57100" y="1168501"/>
        <a:ext cx="8964749" cy="376656"/>
      </dsp:txXfrm>
    </dsp:sp>
    <dsp:sp modelId="{F202EEB1-4131-466F-B2EB-3DF6FF32984E}">
      <dsp:nvSpPr>
        <dsp:cNvPr id="0" name=""/>
        <dsp:cNvSpPr/>
      </dsp:nvSpPr>
      <dsp:spPr>
        <a:xfrm>
          <a:off x="36724" y="1657008"/>
          <a:ext cx="9005501" cy="428997"/>
        </a:xfrm>
        <a:prstGeom prst="roundRect">
          <a:avLst/>
        </a:prstGeom>
        <a:solidFill>
          <a:srgbClr val="DEA3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s-MX" sz="2400" kern="1200" dirty="0"/>
            <a:t>  Ayuntamiento; y</a:t>
          </a:r>
        </a:p>
      </dsp:txBody>
      <dsp:txXfrm>
        <a:off x="57666" y="1677950"/>
        <a:ext cx="8963617" cy="387113"/>
      </dsp:txXfrm>
    </dsp:sp>
    <dsp:sp modelId="{93AAD551-427B-44AE-BE5C-03B5D17AFDD9}">
      <dsp:nvSpPr>
        <dsp:cNvPr id="0" name=""/>
        <dsp:cNvSpPr/>
      </dsp:nvSpPr>
      <dsp:spPr>
        <a:xfrm>
          <a:off x="38040" y="2197076"/>
          <a:ext cx="9002868" cy="406418"/>
        </a:xfrm>
        <a:prstGeom prst="roundRect">
          <a:avLst/>
        </a:prstGeom>
        <a:solidFill>
          <a:srgbClr val="F3BE3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s-MX" sz="2400" kern="1200" dirty="0">
              <a:solidFill>
                <a:schemeClr val="bg1"/>
              </a:solidFill>
            </a:rPr>
            <a:t>  Organismos Constitucionales Autónomos:</a:t>
          </a:r>
        </a:p>
      </dsp:txBody>
      <dsp:txXfrm>
        <a:off x="57880" y="2216916"/>
        <a:ext cx="8963188" cy="366738"/>
      </dsp:txXfrm>
    </dsp:sp>
    <dsp:sp modelId="{D5B184D0-6537-4034-90B9-35770576E365}">
      <dsp:nvSpPr>
        <dsp:cNvPr id="0" name=""/>
        <dsp:cNvSpPr/>
      </dsp:nvSpPr>
      <dsp:spPr>
        <a:xfrm>
          <a:off x="0" y="2546108"/>
          <a:ext cx="9078950" cy="5990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8257" tIns="30480" rIns="170688" bIns="30480" numCol="1" spcCol="1270" anchor="t" anchorCtr="0">
          <a:noAutofit/>
        </a:bodyPr>
        <a:lstStyle/>
        <a:p>
          <a:pPr marL="354013" lvl="1" indent="-354013" algn="l" defTabSz="1066800" rtl="0">
            <a:lnSpc>
              <a:spcPct val="100000"/>
            </a:lnSpc>
            <a:spcBef>
              <a:spcPct val="0"/>
            </a:spcBef>
            <a:spcAft>
              <a:spcPts val="300"/>
            </a:spcAft>
            <a:buClr>
              <a:srgbClr val="B84849"/>
            </a:buClr>
            <a:buChar char="•"/>
          </a:pPr>
          <a:endParaRPr lang="es-MX" sz="2400" b="0" kern="1200" dirty="0">
            <a:solidFill>
              <a:srgbClr val="575756"/>
            </a:solidFill>
          </a:endParaRPr>
        </a:p>
      </dsp:txBody>
      <dsp:txXfrm>
        <a:off x="0" y="2546108"/>
        <a:ext cx="9078950" cy="5990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C645E-D8F7-4B31-8912-7E7852538FD8}">
      <dsp:nvSpPr>
        <dsp:cNvPr id="0" name=""/>
        <dsp:cNvSpPr/>
      </dsp:nvSpPr>
      <dsp:spPr>
        <a:xfrm>
          <a:off x="2594" y="552708"/>
          <a:ext cx="2854364" cy="1917178"/>
        </a:xfrm>
        <a:prstGeom prst="roundRect">
          <a:avLst>
            <a:gd name="adj" fmla="val 10000"/>
          </a:avLst>
        </a:prstGeom>
        <a:solidFill>
          <a:srgbClr val="B77317"/>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68580" rIns="0" bIns="68580" numCol="1" spcCol="1270" anchor="ctr" anchorCtr="0">
          <a:noAutofit/>
        </a:bodyPr>
        <a:lstStyle/>
        <a:p>
          <a:pPr marL="0" lvl="0" indent="0" algn="ctr" defTabSz="800100">
            <a:lnSpc>
              <a:spcPts val="1900"/>
            </a:lnSpc>
            <a:spcBef>
              <a:spcPct val="0"/>
            </a:spcBef>
            <a:spcAft>
              <a:spcPts val="0"/>
            </a:spcAft>
            <a:buNone/>
          </a:pPr>
          <a:r>
            <a:rPr lang="es-MX" sz="1800" kern="1200" dirty="0">
              <a:solidFill>
                <a:schemeClr val="bg1"/>
              </a:solidFill>
            </a:rPr>
            <a:t>Los habitantes expresarán</a:t>
          </a:r>
        </a:p>
        <a:p>
          <a:pPr marL="0" lvl="0" indent="0" algn="ctr" defTabSz="800100">
            <a:lnSpc>
              <a:spcPts val="1900"/>
            </a:lnSpc>
            <a:spcBef>
              <a:spcPct val="0"/>
            </a:spcBef>
            <a:spcAft>
              <a:spcPts val="0"/>
            </a:spcAft>
            <a:buNone/>
          </a:pPr>
          <a:r>
            <a:rPr lang="es-MX" sz="1800" kern="1200" dirty="0">
              <a:solidFill>
                <a:schemeClr val="bg1"/>
              </a:solidFill>
            </a:rPr>
            <a:t>de manera respetuosa, ordenada y libremente sus peticiones, propuestas o quejas relativas a los temas que sean de su interés.</a:t>
          </a:r>
        </a:p>
      </dsp:txBody>
      <dsp:txXfrm>
        <a:off x="58746" y="608860"/>
        <a:ext cx="2742060" cy="1804874"/>
      </dsp:txXfrm>
    </dsp:sp>
    <dsp:sp modelId="{1D72CF4E-37DF-4010-BD94-8E11CCD06F05}">
      <dsp:nvSpPr>
        <dsp:cNvPr id="0" name=""/>
        <dsp:cNvSpPr/>
      </dsp:nvSpPr>
      <dsp:spPr>
        <a:xfrm>
          <a:off x="432082" y="3012178"/>
          <a:ext cx="1995389" cy="1853780"/>
        </a:xfrm>
        <a:prstGeom prst="roundRect">
          <a:avLst>
            <a:gd name="adj" fmla="val 10000"/>
          </a:avLst>
        </a:prstGeom>
        <a:solidFill>
          <a:srgbClr val="CE8F21"/>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68580" rIns="68580" bIns="68580" numCol="1" spcCol="1270" anchor="ctr" anchorCtr="0">
          <a:noAutofit/>
        </a:bodyPr>
        <a:lstStyle/>
        <a:p>
          <a:pPr marL="0" lvl="0" indent="0" algn="ctr" defTabSz="800100">
            <a:lnSpc>
              <a:spcPts val="1900"/>
            </a:lnSpc>
            <a:spcBef>
              <a:spcPct val="0"/>
            </a:spcBef>
            <a:spcAft>
              <a:spcPts val="0"/>
            </a:spcAft>
            <a:buNone/>
          </a:pPr>
          <a:r>
            <a:rPr lang="es-MX" sz="1800" kern="1200" dirty="0">
              <a:solidFill>
                <a:schemeClr val="bg1"/>
              </a:solidFill>
            </a:rPr>
            <a:t>Los asistentes podrán transmitir, grabar y publicar la audiencia</a:t>
          </a:r>
        </a:p>
      </dsp:txBody>
      <dsp:txXfrm>
        <a:off x="486377" y="3066473"/>
        <a:ext cx="1886799" cy="1745190"/>
      </dsp:txXfrm>
    </dsp:sp>
    <dsp:sp modelId="{CCFEBADB-9BD0-4B87-AD1D-986115E83F28}">
      <dsp:nvSpPr>
        <dsp:cNvPr id="0" name=""/>
        <dsp:cNvSpPr/>
      </dsp:nvSpPr>
      <dsp:spPr>
        <a:xfrm>
          <a:off x="3434306" y="552708"/>
          <a:ext cx="3674146" cy="1917178"/>
        </a:xfrm>
        <a:prstGeom prst="roundRect">
          <a:avLst>
            <a:gd name="adj" fmla="val 10000"/>
          </a:avLst>
        </a:prstGeom>
        <a:solidFill>
          <a:srgbClr val="DEA329"/>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04000" tIns="68580" rIns="468000" bIns="68580" numCol="1" spcCol="1270" anchor="ctr" anchorCtr="0">
          <a:noAutofit/>
        </a:bodyPr>
        <a:lstStyle/>
        <a:p>
          <a:pPr marL="0" lvl="0" indent="0" algn="ctr" defTabSz="800100">
            <a:lnSpc>
              <a:spcPts val="1900"/>
            </a:lnSpc>
            <a:spcBef>
              <a:spcPct val="0"/>
            </a:spcBef>
            <a:spcAft>
              <a:spcPts val="0"/>
            </a:spcAft>
            <a:buNone/>
          </a:pPr>
          <a:r>
            <a:rPr lang="es-MX" sz="1800" kern="1200" dirty="0">
              <a:solidFill>
                <a:schemeClr val="bg1"/>
              </a:solidFill>
            </a:rPr>
            <a:t>La autoridad deberá garantizar el desarrollo ordenado y seguridad de las y los asistentes.</a:t>
          </a:r>
        </a:p>
      </dsp:txBody>
      <dsp:txXfrm>
        <a:off x="3490458" y="608860"/>
        <a:ext cx="3561842" cy="1804874"/>
      </dsp:txXfrm>
    </dsp:sp>
    <dsp:sp modelId="{BC532B52-2E68-4088-8CEB-1330E6FB3E29}">
      <dsp:nvSpPr>
        <dsp:cNvPr id="0" name=""/>
        <dsp:cNvSpPr/>
      </dsp:nvSpPr>
      <dsp:spPr>
        <a:xfrm>
          <a:off x="3192184" y="3012178"/>
          <a:ext cx="1995389" cy="1853780"/>
        </a:xfrm>
        <a:prstGeom prst="roundRect">
          <a:avLst>
            <a:gd name="adj" fmla="val 10000"/>
          </a:avLst>
        </a:prstGeom>
        <a:solidFill>
          <a:srgbClr val="DEA329"/>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1900"/>
            </a:lnSpc>
            <a:spcBef>
              <a:spcPct val="0"/>
            </a:spcBef>
            <a:spcAft>
              <a:spcPts val="0"/>
            </a:spcAft>
            <a:buNone/>
          </a:pPr>
          <a:r>
            <a:rPr lang="es-MX" sz="1800" kern="1200" dirty="0">
              <a:solidFill>
                <a:schemeClr val="bg1"/>
              </a:solidFill>
            </a:rPr>
            <a:t>Dispondrá de un moderador.</a:t>
          </a:r>
        </a:p>
      </dsp:txBody>
      <dsp:txXfrm>
        <a:off x="3246479" y="3066473"/>
        <a:ext cx="1886799" cy="1745190"/>
      </dsp:txXfrm>
    </dsp:sp>
    <dsp:sp modelId="{111CD31C-8DF5-49FA-8850-61EE1F76BC83}">
      <dsp:nvSpPr>
        <dsp:cNvPr id="0" name=""/>
        <dsp:cNvSpPr/>
      </dsp:nvSpPr>
      <dsp:spPr>
        <a:xfrm>
          <a:off x="5355185" y="3012178"/>
          <a:ext cx="1995389" cy="1853780"/>
        </a:xfrm>
        <a:prstGeom prst="roundRect">
          <a:avLst>
            <a:gd name="adj" fmla="val 10000"/>
          </a:avLst>
        </a:prstGeom>
        <a:solidFill>
          <a:srgbClr val="DEA329"/>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8000" tIns="68580" rIns="252000" bIns="68580" numCol="1" spcCol="1270" anchor="ctr" anchorCtr="0">
          <a:noAutofit/>
        </a:bodyPr>
        <a:lstStyle/>
        <a:p>
          <a:pPr marL="0" lvl="0" indent="0" algn="ctr" defTabSz="800100">
            <a:lnSpc>
              <a:spcPts val="1900"/>
            </a:lnSpc>
            <a:spcBef>
              <a:spcPct val="0"/>
            </a:spcBef>
            <a:spcAft>
              <a:spcPts val="0"/>
            </a:spcAft>
            <a:buNone/>
          </a:pPr>
          <a:r>
            <a:rPr lang="es-MX" sz="1800" kern="1200" dirty="0">
              <a:solidFill>
                <a:schemeClr val="bg1"/>
              </a:solidFill>
            </a:rPr>
            <a:t>Elaborará un acta y la difundirá en su página web oficial.</a:t>
          </a:r>
        </a:p>
      </dsp:txBody>
      <dsp:txXfrm>
        <a:off x="5409480" y="3066473"/>
        <a:ext cx="1886799" cy="1745190"/>
      </dsp:txXfrm>
    </dsp:sp>
    <dsp:sp modelId="{A40F4802-402C-44DA-9FBA-35598BD76535}">
      <dsp:nvSpPr>
        <dsp:cNvPr id="0" name=""/>
        <dsp:cNvSpPr/>
      </dsp:nvSpPr>
      <dsp:spPr>
        <a:xfrm>
          <a:off x="7653534" y="580939"/>
          <a:ext cx="1995389" cy="1917178"/>
        </a:xfrm>
        <a:prstGeom prst="roundRect">
          <a:avLst>
            <a:gd name="adj" fmla="val 10000"/>
          </a:avLst>
        </a:prstGeom>
        <a:solidFill>
          <a:srgbClr val="B77317"/>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8000" tIns="68580" rIns="144000" bIns="68580" numCol="1" spcCol="1270" anchor="ctr" anchorCtr="0">
          <a:noAutofit/>
        </a:bodyPr>
        <a:lstStyle/>
        <a:p>
          <a:pPr marL="0" lvl="0" indent="0" algn="ctr" defTabSz="800100">
            <a:lnSpc>
              <a:spcPts val="1900"/>
            </a:lnSpc>
            <a:spcBef>
              <a:spcPct val="0"/>
            </a:spcBef>
            <a:spcAft>
              <a:spcPts val="0"/>
            </a:spcAft>
            <a:buNone/>
          </a:pPr>
          <a:r>
            <a:rPr lang="es-MX" sz="1800" kern="1200" dirty="0">
              <a:solidFill>
                <a:schemeClr val="bg1"/>
              </a:solidFill>
            </a:rPr>
            <a:t>Se difundirá la información relacionada con el tema tratado en la audiencia.</a:t>
          </a:r>
        </a:p>
      </dsp:txBody>
      <dsp:txXfrm>
        <a:off x="7709686" y="637091"/>
        <a:ext cx="1883085" cy="18048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042D2-D01A-4934-9ED3-839A6BADDCB8}" type="datetimeFigureOut">
              <a:rPr lang="en-US" smtClean="0"/>
              <a:t>6/9/2022</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D31219-7200-48D1-8ADE-B1AC4EF47094}" type="slidenum">
              <a:rPr lang="en-US" smtClean="0"/>
              <a:t>‹Nº›</a:t>
            </a:fld>
            <a:endParaRPr lang="en-US"/>
          </a:p>
        </p:txBody>
      </p:sp>
    </p:spTree>
    <p:extLst>
      <p:ext uri="{BB962C8B-B14F-4D97-AF65-F5344CB8AC3E}">
        <p14:creationId xmlns:p14="http://schemas.microsoft.com/office/powerpoint/2010/main" val="2417868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59698B7E-5D29-1B4A-95C5-413F7CBE799E}" type="slidenum">
              <a:rPr lang="es-ES_tradnl" smtClean="0"/>
              <a:t>1</a:t>
            </a:fld>
            <a:endParaRPr lang="es-ES_tradnl"/>
          </a:p>
        </p:txBody>
      </p:sp>
    </p:spTree>
    <p:extLst>
      <p:ext uri="{BB962C8B-B14F-4D97-AF65-F5344CB8AC3E}">
        <p14:creationId xmlns:p14="http://schemas.microsoft.com/office/powerpoint/2010/main" val="2591625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BBD31219-7200-48D1-8ADE-B1AC4EF47094}" type="slidenum">
              <a:rPr lang="en-US" smtClean="0"/>
              <a:t>2</a:t>
            </a:fld>
            <a:endParaRPr lang="en-US"/>
          </a:p>
        </p:txBody>
      </p:sp>
    </p:spTree>
    <p:extLst>
      <p:ext uri="{BB962C8B-B14F-4D97-AF65-F5344CB8AC3E}">
        <p14:creationId xmlns:p14="http://schemas.microsoft.com/office/powerpoint/2010/main" val="1185799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BBD31219-7200-48D1-8ADE-B1AC4EF47094}" type="slidenum">
              <a:rPr lang="en-US" smtClean="0"/>
              <a:t>6</a:t>
            </a:fld>
            <a:endParaRPr lang="en-US"/>
          </a:p>
        </p:txBody>
      </p:sp>
    </p:spTree>
    <p:extLst>
      <p:ext uri="{BB962C8B-B14F-4D97-AF65-F5344CB8AC3E}">
        <p14:creationId xmlns:p14="http://schemas.microsoft.com/office/powerpoint/2010/main" val="3823240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BBD31219-7200-48D1-8ADE-B1AC4EF47094}" type="slidenum">
              <a:rPr lang="en-US" smtClean="0"/>
              <a:t>10</a:t>
            </a:fld>
            <a:endParaRPr lang="en-US"/>
          </a:p>
        </p:txBody>
      </p:sp>
    </p:spTree>
    <p:extLst>
      <p:ext uri="{BB962C8B-B14F-4D97-AF65-F5344CB8AC3E}">
        <p14:creationId xmlns:p14="http://schemas.microsoft.com/office/powerpoint/2010/main" val="1847708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lgn="just">
              <a:lnSpc>
                <a:spcPts val="1900"/>
              </a:lnSpc>
              <a:spcAft>
                <a:spcPts val="0"/>
              </a:spcAft>
            </a:pPr>
            <a:endParaRPr lang="es-MX" sz="1200" dirty="0">
              <a:solidFill>
                <a:schemeClr val="bg1"/>
              </a:solidFill>
            </a:endParaRPr>
          </a:p>
        </p:txBody>
      </p:sp>
      <p:sp>
        <p:nvSpPr>
          <p:cNvPr id="4" name="Marcador de número de diapositiva 3"/>
          <p:cNvSpPr>
            <a:spLocks noGrp="1"/>
          </p:cNvSpPr>
          <p:nvPr>
            <p:ph type="sldNum" sz="quarter" idx="5"/>
          </p:nvPr>
        </p:nvSpPr>
        <p:spPr/>
        <p:txBody>
          <a:bodyPr/>
          <a:lstStyle/>
          <a:p>
            <a:fld id="{BBD31219-7200-48D1-8ADE-B1AC4EF47094}" type="slidenum">
              <a:rPr lang="en-US" smtClean="0"/>
              <a:t>12</a:t>
            </a:fld>
            <a:endParaRPr lang="en-US"/>
          </a:p>
        </p:txBody>
      </p:sp>
    </p:spTree>
    <p:extLst>
      <p:ext uri="{BB962C8B-B14F-4D97-AF65-F5344CB8AC3E}">
        <p14:creationId xmlns:p14="http://schemas.microsoft.com/office/powerpoint/2010/main" val="290566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BBD31219-7200-48D1-8ADE-B1AC4EF47094}" type="slidenum">
              <a:rPr lang="en-US" smtClean="0"/>
              <a:t>13</a:t>
            </a:fld>
            <a:endParaRPr lang="en-US"/>
          </a:p>
        </p:txBody>
      </p:sp>
    </p:spTree>
    <p:extLst>
      <p:ext uri="{BB962C8B-B14F-4D97-AF65-F5344CB8AC3E}">
        <p14:creationId xmlns:p14="http://schemas.microsoft.com/office/powerpoint/2010/main" val="1898655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BBD31219-7200-48D1-8ADE-B1AC4EF47094}" type="slidenum">
              <a:rPr lang="en-US" smtClean="0"/>
              <a:t>14</a:t>
            </a:fld>
            <a:endParaRPr lang="en-US"/>
          </a:p>
        </p:txBody>
      </p:sp>
    </p:spTree>
    <p:extLst>
      <p:ext uri="{BB962C8B-B14F-4D97-AF65-F5344CB8AC3E}">
        <p14:creationId xmlns:p14="http://schemas.microsoft.com/office/powerpoint/2010/main" val="845516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BBD31219-7200-48D1-8ADE-B1AC4EF47094}" type="slidenum">
              <a:rPr lang="en-US" smtClean="0"/>
              <a:t>19</a:t>
            </a:fld>
            <a:endParaRPr lang="en-US"/>
          </a:p>
        </p:txBody>
      </p:sp>
    </p:spTree>
    <p:extLst>
      <p:ext uri="{BB962C8B-B14F-4D97-AF65-F5344CB8AC3E}">
        <p14:creationId xmlns:p14="http://schemas.microsoft.com/office/powerpoint/2010/main" val="48960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a:t>Haga clic para modificar el estilo de subtítulo del patrón</a:t>
            </a:r>
          </a:p>
        </p:txBody>
      </p:sp>
      <p:sp>
        <p:nvSpPr>
          <p:cNvPr id="4" name="Marcador de fecha 3"/>
          <p:cNvSpPr>
            <a:spLocks noGrp="1"/>
          </p:cNvSpPr>
          <p:nvPr>
            <p:ph type="dt" sz="half" idx="10"/>
          </p:nvPr>
        </p:nvSpPr>
        <p:spPr/>
        <p:txBody>
          <a:bodyPr/>
          <a:lstStyle/>
          <a:p>
            <a:fld id="{F5804CC4-5E1C-0E41-8DE9-8AF0F6326573}" type="datetimeFigureOut">
              <a:rPr lang="es-ES_tradnl" smtClean="0"/>
              <a:t>09/06/2022</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6B5D657-46B9-9A45-96A3-49F669FCF5B7}" type="slidenum">
              <a:rPr lang="es-ES_tradnl" smtClean="0"/>
              <a:t>‹Nº›</a:t>
            </a:fld>
            <a:endParaRPr lang="es-ES_tradnl"/>
          </a:p>
        </p:txBody>
      </p:sp>
    </p:spTree>
    <p:extLst>
      <p:ext uri="{BB962C8B-B14F-4D97-AF65-F5344CB8AC3E}">
        <p14:creationId xmlns:p14="http://schemas.microsoft.com/office/powerpoint/2010/main" val="1106813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F5804CC4-5E1C-0E41-8DE9-8AF0F6326573}" type="datetimeFigureOut">
              <a:rPr lang="es-ES_tradnl" smtClean="0"/>
              <a:t>09/06/2022</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6B5D657-46B9-9A45-96A3-49F669FCF5B7}" type="slidenum">
              <a:rPr lang="es-ES_tradnl" smtClean="0"/>
              <a:t>‹Nº›</a:t>
            </a:fld>
            <a:endParaRPr lang="es-ES_tradnl"/>
          </a:p>
        </p:txBody>
      </p:sp>
    </p:spTree>
    <p:extLst>
      <p:ext uri="{BB962C8B-B14F-4D97-AF65-F5344CB8AC3E}">
        <p14:creationId xmlns:p14="http://schemas.microsoft.com/office/powerpoint/2010/main" val="882791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F5804CC4-5E1C-0E41-8DE9-8AF0F6326573}" type="datetimeFigureOut">
              <a:rPr lang="es-ES_tradnl" smtClean="0"/>
              <a:t>09/06/2022</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6B5D657-46B9-9A45-96A3-49F669FCF5B7}" type="slidenum">
              <a:rPr lang="es-ES_tradnl" smtClean="0"/>
              <a:t>‹Nº›</a:t>
            </a:fld>
            <a:endParaRPr lang="es-ES_tradnl"/>
          </a:p>
        </p:txBody>
      </p:sp>
    </p:spTree>
    <p:extLst>
      <p:ext uri="{BB962C8B-B14F-4D97-AF65-F5344CB8AC3E}">
        <p14:creationId xmlns:p14="http://schemas.microsoft.com/office/powerpoint/2010/main" val="108861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contenido 2"/>
          <p:cNvSpPr>
            <a:spLocks noGrp="1"/>
          </p:cNvSpPr>
          <p:nvPr>
            <p:ph idx="1"/>
          </p:nvPr>
        </p:nvSpPr>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10"/>
          </p:nvPr>
        </p:nvSpPr>
        <p:spPr/>
        <p:txBody>
          <a:bodyPr/>
          <a:lstStyle/>
          <a:p>
            <a:fld id="{F5804CC4-5E1C-0E41-8DE9-8AF0F6326573}" type="datetimeFigureOut">
              <a:rPr lang="es-ES_tradnl" smtClean="0"/>
              <a:t>09/06/2022</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6B5D657-46B9-9A45-96A3-49F669FCF5B7}" type="slidenum">
              <a:rPr lang="es-ES_tradnl" smtClean="0"/>
              <a:t>‹Nº›</a:t>
            </a:fld>
            <a:endParaRPr lang="es-ES_tradnl"/>
          </a:p>
        </p:txBody>
      </p:sp>
    </p:spTree>
    <p:extLst>
      <p:ext uri="{BB962C8B-B14F-4D97-AF65-F5344CB8AC3E}">
        <p14:creationId xmlns:p14="http://schemas.microsoft.com/office/powerpoint/2010/main" val="71282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a:t>Haga clic para modificar los estilos de texto del patrón</a:t>
            </a:r>
          </a:p>
        </p:txBody>
      </p:sp>
      <p:sp>
        <p:nvSpPr>
          <p:cNvPr id="4" name="Marcador de fecha 3"/>
          <p:cNvSpPr>
            <a:spLocks noGrp="1"/>
          </p:cNvSpPr>
          <p:nvPr>
            <p:ph type="dt" sz="half" idx="10"/>
          </p:nvPr>
        </p:nvSpPr>
        <p:spPr/>
        <p:txBody>
          <a:bodyPr/>
          <a:lstStyle/>
          <a:p>
            <a:fld id="{F5804CC4-5E1C-0E41-8DE9-8AF0F6326573}" type="datetimeFigureOut">
              <a:rPr lang="es-ES_tradnl" smtClean="0"/>
              <a:t>09/06/2022</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A6B5D657-46B9-9A45-96A3-49F669FCF5B7}" type="slidenum">
              <a:rPr lang="es-ES_tradnl" smtClean="0"/>
              <a:t>‹Nº›</a:t>
            </a:fld>
            <a:endParaRPr lang="es-ES_tradnl"/>
          </a:p>
        </p:txBody>
      </p:sp>
    </p:spTree>
    <p:extLst>
      <p:ext uri="{BB962C8B-B14F-4D97-AF65-F5344CB8AC3E}">
        <p14:creationId xmlns:p14="http://schemas.microsoft.com/office/powerpoint/2010/main" val="1784076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fecha 4"/>
          <p:cNvSpPr>
            <a:spLocks noGrp="1"/>
          </p:cNvSpPr>
          <p:nvPr>
            <p:ph type="dt" sz="half" idx="10"/>
          </p:nvPr>
        </p:nvSpPr>
        <p:spPr/>
        <p:txBody>
          <a:bodyPr/>
          <a:lstStyle/>
          <a:p>
            <a:fld id="{F5804CC4-5E1C-0E41-8DE9-8AF0F6326573}" type="datetimeFigureOut">
              <a:rPr lang="es-ES_tradnl" smtClean="0"/>
              <a:t>09/06/2022</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6B5D657-46B9-9A45-96A3-49F669FCF5B7}" type="slidenum">
              <a:rPr lang="es-ES_tradnl" smtClean="0"/>
              <a:t>‹Nº›</a:t>
            </a:fld>
            <a:endParaRPr lang="es-ES_tradnl"/>
          </a:p>
        </p:txBody>
      </p:sp>
    </p:spTree>
    <p:extLst>
      <p:ext uri="{BB962C8B-B14F-4D97-AF65-F5344CB8AC3E}">
        <p14:creationId xmlns:p14="http://schemas.microsoft.com/office/powerpoint/2010/main" val="1799257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7" name="Marcador de fecha 6"/>
          <p:cNvSpPr>
            <a:spLocks noGrp="1"/>
          </p:cNvSpPr>
          <p:nvPr>
            <p:ph type="dt" sz="half" idx="10"/>
          </p:nvPr>
        </p:nvSpPr>
        <p:spPr/>
        <p:txBody>
          <a:bodyPr/>
          <a:lstStyle/>
          <a:p>
            <a:fld id="{F5804CC4-5E1C-0E41-8DE9-8AF0F6326573}" type="datetimeFigureOut">
              <a:rPr lang="es-ES_tradnl" smtClean="0"/>
              <a:t>09/06/2022</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A6B5D657-46B9-9A45-96A3-49F669FCF5B7}" type="slidenum">
              <a:rPr lang="es-ES_tradnl" smtClean="0"/>
              <a:t>‹Nº›</a:t>
            </a:fld>
            <a:endParaRPr lang="es-ES_tradnl"/>
          </a:p>
        </p:txBody>
      </p:sp>
    </p:spTree>
    <p:extLst>
      <p:ext uri="{BB962C8B-B14F-4D97-AF65-F5344CB8AC3E}">
        <p14:creationId xmlns:p14="http://schemas.microsoft.com/office/powerpoint/2010/main" val="1405888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Haga clic para modificar el estilo de título del patrón</a:t>
            </a:r>
          </a:p>
        </p:txBody>
      </p:sp>
      <p:sp>
        <p:nvSpPr>
          <p:cNvPr id="3" name="Marcador de fecha 2"/>
          <p:cNvSpPr>
            <a:spLocks noGrp="1"/>
          </p:cNvSpPr>
          <p:nvPr>
            <p:ph type="dt" sz="half" idx="10"/>
          </p:nvPr>
        </p:nvSpPr>
        <p:spPr/>
        <p:txBody>
          <a:bodyPr/>
          <a:lstStyle/>
          <a:p>
            <a:fld id="{F5804CC4-5E1C-0E41-8DE9-8AF0F6326573}" type="datetimeFigureOut">
              <a:rPr lang="es-ES_tradnl" smtClean="0"/>
              <a:t>09/06/2022</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A6B5D657-46B9-9A45-96A3-49F669FCF5B7}" type="slidenum">
              <a:rPr lang="es-ES_tradnl" smtClean="0"/>
              <a:t>‹Nº›</a:t>
            </a:fld>
            <a:endParaRPr lang="es-ES_tradnl"/>
          </a:p>
        </p:txBody>
      </p:sp>
    </p:spTree>
    <p:extLst>
      <p:ext uri="{BB962C8B-B14F-4D97-AF65-F5344CB8AC3E}">
        <p14:creationId xmlns:p14="http://schemas.microsoft.com/office/powerpoint/2010/main" val="4762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F5804CC4-5E1C-0E41-8DE9-8AF0F6326573}" type="datetimeFigureOut">
              <a:rPr lang="es-ES_tradnl" smtClean="0"/>
              <a:t>09/06/2022</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A6B5D657-46B9-9A45-96A3-49F669FCF5B7}" type="slidenum">
              <a:rPr lang="es-ES_tradnl" smtClean="0"/>
              <a:t>‹Nº›</a:t>
            </a:fld>
            <a:endParaRPr lang="es-ES_tradnl"/>
          </a:p>
        </p:txBody>
      </p:sp>
    </p:spTree>
    <p:extLst>
      <p:ext uri="{BB962C8B-B14F-4D97-AF65-F5344CB8AC3E}">
        <p14:creationId xmlns:p14="http://schemas.microsoft.com/office/powerpoint/2010/main" val="585971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Marcador de fecha 4"/>
          <p:cNvSpPr>
            <a:spLocks noGrp="1"/>
          </p:cNvSpPr>
          <p:nvPr>
            <p:ph type="dt" sz="half" idx="10"/>
          </p:nvPr>
        </p:nvSpPr>
        <p:spPr/>
        <p:txBody>
          <a:bodyPr/>
          <a:lstStyle/>
          <a:p>
            <a:fld id="{F5804CC4-5E1C-0E41-8DE9-8AF0F6326573}" type="datetimeFigureOut">
              <a:rPr lang="es-ES_tradnl" smtClean="0"/>
              <a:t>09/06/2022</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6B5D657-46B9-9A45-96A3-49F669FCF5B7}" type="slidenum">
              <a:rPr lang="es-ES_tradnl" smtClean="0"/>
              <a:t>‹Nº›</a:t>
            </a:fld>
            <a:endParaRPr lang="es-ES_tradnl"/>
          </a:p>
        </p:txBody>
      </p:sp>
    </p:spTree>
    <p:extLst>
      <p:ext uri="{BB962C8B-B14F-4D97-AF65-F5344CB8AC3E}">
        <p14:creationId xmlns:p14="http://schemas.microsoft.com/office/powerpoint/2010/main" val="70810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a:t>Haga clic para modificar el estilo de título del patrón</a:t>
            </a:r>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a:t>Haga clic para modificar los estilos de texto del patrón</a:t>
            </a:r>
          </a:p>
        </p:txBody>
      </p:sp>
      <p:sp>
        <p:nvSpPr>
          <p:cNvPr id="5" name="Marcador de fecha 4"/>
          <p:cNvSpPr>
            <a:spLocks noGrp="1"/>
          </p:cNvSpPr>
          <p:nvPr>
            <p:ph type="dt" sz="half" idx="10"/>
          </p:nvPr>
        </p:nvSpPr>
        <p:spPr/>
        <p:txBody>
          <a:bodyPr/>
          <a:lstStyle/>
          <a:p>
            <a:fld id="{F5804CC4-5E1C-0E41-8DE9-8AF0F6326573}" type="datetimeFigureOut">
              <a:rPr lang="es-ES_tradnl" smtClean="0"/>
              <a:t>09/06/2022</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A6B5D657-46B9-9A45-96A3-49F669FCF5B7}" type="slidenum">
              <a:rPr lang="es-ES_tradnl" smtClean="0"/>
              <a:t>‹Nº›</a:t>
            </a:fld>
            <a:endParaRPr lang="es-ES_tradnl"/>
          </a:p>
        </p:txBody>
      </p:sp>
    </p:spTree>
    <p:extLst>
      <p:ext uri="{BB962C8B-B14F-4D97-AF65-F5344CB8AC3E}">
        <p14:creationId xmlns:p14="http://schemas.microsoft.com/office/powerpoint/2010/main" val="40803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a:t>Haga clic para modificar los estilos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804CC4-5E1C-0E41-8DE9-8AF0F6326573}" type="datetimeFigureOut">
              <a:rPr lang="es-ES_tradnl" smtClean="0"/>
              <a:t>09/06/2022</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B5D657-46B9-9A45-96A3-49F669FCF5B7}" type="slidenum">
              <a:rPr lang="es-ES_tradnl" smtClean="0"/>
              <a:t>‹Nº›</a:t>
            </a:fld>
            <a:endParaRPr lang="es-ES_tradnl"/>
          </a:p>
        </p:txBody>
      </p:sp>
    </p:spTree>
    <p:extLst>
      <p:ext uri="{BB962C8B-B14F-4D97-AF65-F5344CB8AC3E}">
        <p14:creationId xmlns:p14="http://schemas.microsoft.com/office/powerpoint/2010/main" val="267878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em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F05C074-A955-234B-8B7E-4EC9EE9A8041}"/>
              </a:ext>
            </a:extLst>
          </p:cNvPr>
          <p:cNvPicPr>
            <a:picLocks noChangeAspect="1"/>
          </p:cNvPicPr>
          <p:nvPr/>
        </p:nvPicPr>
        <p:blipFill>
          <a:blip r:embed="rId3">
            <a:alphaModFix amt="70000"/>
          </a:blip>
          <a:stretch>
            <a:fillRect/>
          </a:stretch>
        </p:blipFill>
        <p:spPr>
          <a:xfrm>
            <a:off x="0" y="0"/>
            <a:ext cx="12192000" cy="6357325"/>
          </a:xfrm>
          <a:prstGeom prst="rect">
            <a:avLst/>
          </a:prstGeom>
        </p:spPr>
      </p:pic>
      <p:pic>
        <p:nvPicPr>
          <p:cNvPr id="6" name="Imagen 5">
            <a:extLst>
              <a:ext uri="{FF2B5EF4-FFF2-40B4-BE49-F238E27FC236}">
                <a16:creationId xmlns:a16="http://schemas.microsoft.com/office/drawing/2014/main" id="{A5905B03-4B07-3C49-8393-A0230A0E0225}"/>
              </a:ext>
            </a:extLst>
          </p:cNvPr>
          <p:cNvPicPr>
            <a:picLocks noChangeAspect="1"/>
          </p:cNvPicPr>
          <p:nvPr/>
        </p:nvPicPr>
        <p:blipFill>
          <a:blip r:embed="rId4"/>
          <a:stretch>
            <a:fillRect/>
          </a:stretch>
        </p:blipFill>
        <p:spPr>
          <a:xfrm>
            <a:off x="6678928" y="1670590"/>
            <a:ext cx="4651060" cy="1817261"/>
          </a:xfrm>
          <a:prstGeom prst="rect">
            <a:avLst/>
          </a:prstGeom>
        </p:spPr>
      </p:pic>
      <p:pic>
        <p:nvPicPr>
          <p:cNvPr id="26" name="Imagen 25">
            <a:extLst>
              <a:ext uri="{FF2B5EF4-FFF2-40B4-BE49-F238E27FC236}">
                <a16:creationId xmlns:a16="http://schemas.microsoft.com/office/drawing/2014/main" id="{5158F0DA-1011-6A49-A980-A9754BBBDF2A}"/>
              </a:ext>
            </a:extLst>
          </p:cNvPr>
          <p:cNvPicPr>
            <a:picLocks noChangeAspect="1"/>
          </p:cNvPicPr>
          <p:nvPr/>
        </p:nvPicPr>
        <p:blipFill>
          <a:blip r:embed="rId5"/>
          <a:stretch>
            <a:fillRect/>
          </a:stretch>
        </p:blipFill>
        <p:spPr>
          <a:xfrm>
            <a:off x="6092237" y="1790782"/>
            <a:ext cx="4057373" cy="1551611"/>
          </a:xfrm>
          <a:prstGeom prst="rect">
            <a:avLst/>
          </a:prstGeom>
        </p:spPr>
      </p:pic>
      <p:grpSp>
        <p:nvGrpSpPr>
          <p:cNvPr id="7" name="Grupo 6">
            <a:extLst>
              <a:ext uri="{FF2B5EF4-FFF2-40B4-BE49-F238E27FC236}">
                <a16:creationId xmlns:a16="http://schemas.microsoft.com/office/drawing/2014/main" id="{469C146D-0C41-2843-827A-ADE374D96088}"/>
              </a:ext>
            </a:extLst>
          </p:cNvPr>
          <p:cNvGrpSpPr/>
          <p:nvPr/>
        </p:nvGrpSpPr>
        <p:grpSpPr>
          <a:xfrm>
            <a:off x="-368299" y="-586979"/>
            <a:ext cx="12928598" cy="5368134"/>
            <a:chOff x="-203201" y="-538955"/>
            <a:chExt cx="12928598" cy="5368134"/>
          </a:xfrm>
        </p:grpSpPr>
        <p:pic>
          <p:nvPicPr>
            <p:cNvPr id="8" name="Imagen 7">
              <a:extLst>
                <a:ext uri="{FF2B5EF4-FFF2-40B4-BE49-F238E27FC236}">
                  <a16:creationId xmlns:a16="http://schemas.microsoft.com/office/drawing/2014/main" id="{330C72CF-B9BD-3243-931F-3BECC7069CFF}"/>
                </a:ext>
              </a:extLst>
            </p:cNvPr>
            <p:cNvPicPr>
              <a:picLocks noChangeAspect="1"/>
            </p:cNvPicPr>
            <p:nvPr/>
          </p:nvPicPr>
          <p:blipFill>
            <a:blip r:embed="rId6"/>
            <a:stretch>
              <a:fillRect/>
            </a:stretch>
          </p:blipFill>
          <p:spPr>
            <a:xfrm>
              <a:off x="-203201" y="211802"/>
              <a:ext cx="3609730" cy="1741905"/>
            </a:xfrm>
            <a:prstGeom prst="rect">
              <a:avLst/>
            </a:prstGeom>
          </p:spPr>
        </p:pic>
        <p:pic>
          <p:nvPicPr>
            <p:cNvPr id="9" name="Imagen 8">
              <a:extLst>
                <a:ext uri="{FF2B5EF4-FFF2-40B4-BE49-F238E27FC236}">
                  <a16:creationId xmlns:a16="http://schemas.microsoft.com/office/drawing/2014/main" id="{A42E7740-9670-FB4A-ACFB-2CD6DE568EC8}"/>
                </a:ext>
              </a:extLst>
            </p:cNvPr>
            <p:cNvPicPr>
              <a:picLocks noChangeAspect="1"/>
            </p:cNvPicPr>
            <p:nvPr/>
          </p:nvPicPr>
          <p:blipFill>
            <a:blip r:embed="rId7"/>
            <a:stretch>
              <a:fillRect/>
            </a:stretch>
          </p:blipFill>
          <p:spPr>
            <a:xfrm>
              <a:off x="4733112" y="114300"/>
              <a:ext cx="2224901" cy="1201447"/>
            </a:xfrm>
            <a:prstGeom prst="rect">
              <a:avLst/>
            </a:prstGeom>
          </p:spPr>
        </p:pic>
        <p:pic>
          <p:nvPicPr>
            <p:cNvPr id="10" name="Imagen 9">
              <a:extLst>
                <a:ext uri="{FF2B5EF4-FFF2-40B4-BE49-F238E27FC236}">
                  <a16:creationId xmlns:a16="http://schemas.microsoft.com/office/drawing/2014/main" id="{20BB0687-A0AD-7444-87C8-709C6A172712}"/>
                </a:ext>
              </a:extLst>
            </p:cNvPr>
            <p:cNvPicPr>
              <a:picLocks noChangeAspect="1"/>
            </p:cNvPicPr>
            <p:nvPr/>
          </p:nvPicPr>
          <p:blipFill>
            <a:blip r:embed="rId8"/>
            <a:stretch>
              <a:fillRect/>
            </a:stretch>
          </p:blipFill>
          <p:spPr>
            <a:xfrm>
              <a:off x="8361849" y="-538955"/>
              <a:ext cx="4363548" cy="1843087"/>
            </a:xfrm>
            <a:prstGeom prst="rect">
              <a:avLst/>
            </a:prstGeom>
          </p:spPr>
        </p:pic>
        <p:pic>
          <p:nvPicPr>
            <p:cNvPr id="11" name="Imagen 10">
              <a:extLst>
                <a:ext uri="{FF2B5EF4-FFF2-40B4-BE49-F238E27FC236}">
                  <a16:creationId xmlns:a16="http://schemas.microsoft.com/office/drawing/2014/main" id="{52915AA8-C6AE-C04F-96B9-F9EF2E30DFAD}"/>
                </a:ext>
              </a:extLst>
            </p:cNvPr>
            <p:cNvPicPr>
              <a:picLocks noChangeAspect="1"/>
            </p:cNvPicPr>
            <p:nvPr/>
          </p:nvPicPr>
          <p:blipFill>
            <a:blip r:embed="rId9"/>
            <a:stretch>
              <a:fillRect/>
            </a:stretch>
          </p:blipFill>
          <p:spPr>
            <a:xfrm>
              <a:off x="-166681" y="2349495"/>
              <a:ext cx="3463518" cy="1714499"/>
            </a:xfrm>
            <a:prstGeom prst="rect">
              <a:avLst/>
            </a:prstGeom>
          </p:spPr>
        </p:pic>
        <p:pic>
          <p:nvPicPr>
            <p:cNvPr id="12" name="Imagen 11">
              <a:extLst>
                <a:ext uri="{FF2B5EF4-FFF2-40B4-BE49-F238E27FC236}">
                  <a16:creationId xmlns:a16="http://schemas.microsoft.com/office/drawing/2014/main" id="{FC01AF4A-DB8A-7844-9BD6-590817FF6F8C}"/>
                </a:ext>
              </a:extLst>
            </p:cNvPr>
            <p:cNvPicPr>
              <a:picLocks noChangeAspect="1"/>
            </p:cNvPicPr>
            <p:nvPr/>
          </p:nvPicPr>
          <p:blipFill>
            <a:blip r:embed="rId10"/>
            <a:stretch>
              <a:fillRect/>
            </a:stretch>
          </p:blipFill>
          <p:spPr>
            <a:xfrm>
              <a:off x="10012476" y="4112630"/>
              <a:ext cx="1322024" cy="636530"/>
            </a:xfrm>
            <a:prstGeom prst="rect">
              <a:avLst/>
            </a:prstGeom>
          </p:spPr>
        </p:pic>
        <p:pic>
          <p:nvPicPr>
            <p:cNvPr id="13" name="Imagen 12">
              <a:extLst>
                <a:ext uri="{FF2B5EF4-FFF2-40B4-BE49-F238E27FC236}">
                  <a16:creationId xmlns:a16="http://schemas.microsoft.com/office/drawing/2014/main" id="{9CF06CA9-9EA0-0841-B288-5DB91AF6D7D7}"/>
                </a:ext>
              </a:extLst>
            </p:cNvPr>
            <p:cNvPicPr>
              <a:picLocks noChangeAspect="1"/>
            </p:cNvPicPr>
            <p:nvPr/>
          </p:nvPicPr>
          <p:blipFill>
            <a:blip r:embed="rId11"/>
            <a:stretch>
              <a:fillRect/>
            </a:stretch>
          </p:blipFill>
          <p:spPr>
            <a:xfrm>
              <a:off x="6758012" y="3828517"/>
              <a:ext cx="2446064" cy="1000662"/>
            </a:xfrm>
            <a:prstGeom prst="rect">
              <a:avLst/>
            </a:prstGeom>
          </p:spPr>
        </p:pic>
      </p:grpSp>
      <p:pic>
        <p:nvPicPr>
          <p:cNvPr id="14" name="Imagen 13">
            <a:extLst>
              <a:ext uri="{FF2B5EF4-FFF2-40B4-BE49-F238E27FC236}">
                <a16:creationId xmlns:a16="http://schemas.microsoft.com/office/drawing/2014/main" id="{03FF69C7-26FD-6C47-842B-C3D9083AD65E}"/>
              </a:ext>
            </a:extLst>
          </p:cNvPr>
          <p:cNvPicPr>
            <a:picLocks noChangeAspect="1"/>
          </p:cNvPicPr>
          <p:nvPr/>
        </p:nvPicPr>
        <p:blipFill>
          <a:blip r:embed="rId12"/>
          <a:stretch>
            <a:fillRect/>
          </a:stretch>
        </p:blipFill>
        <p:spPr>
          <a:xfrm>
            <a:off x="0" y="6188928"/>
            <a:ext cx="12192000" cy="669072"/>
          </a:xfrm>
          <a:prstGeom prst="rect">
            <a:avLst/>
          </a:prstGeom>
        </p:spPr>
      </p:pic>
      <p:grpSp>
        <p:nvGrpSpPr>
          <p:cNvPr id="15" name="Grupo 14">
            <a:extLst>
              <a:ext uri="{FF2B5EF4-FFF2-40B4-BE49-F238E27FC236}">
                <a16:creationId xmlns:a16="http://schemas.microsoft.com/office/drawing/2014/main" id="{474313B0-1CF2-6341-B369-677E1A9C12C5}"/>
              </a:ext>
            </a:extLst>
          </p:cNvPr>
          <p:cNvGrpSpPr/>
          <p:nvPr/>
        </p:nvGrpSpPr>
        <p:grpSpPr>
          <a:xfrm>
            <a:off x="6539839" y="5086073"/>
            <a:ext cx="6176037" cy="728658"/>
            <a:chOff x="6539839" y="5086073"/>
            <a:chExt cx="6176037" cy="728658"/>
          </a:xfrm>
        </p:grpSpPr>
        <p:sp>
          <p:nvSpPr>
            <p:cNvPr id="16" name="Rectángulo redondeado 15">
              <a:extLst>
                <a:ext uri="{FF2B5EF4-FFF2-40B4-BE49-F238E27FC236}">
                  <a16:creationId xmlns:a16="http://schemas.microsoft.com/office/drawing/2014/main" id="{52C81A33-C1E7-3C43-B9A8-A8F7DC365041}"/>
                </a:ext>
              </a:extLst>
            </p:cNvPr>
            <p:cNvSpPr/>
            <p:nvPr/>
          </p:nvSpPr>
          <p:spPr>
            <a:xfrm>
              <a:off x="6539839" y="5086073"/>
              <a:ext cx="6176037" cy="728658"/>
            </a:xfrm>
            <a:prstGeom prst="roundRect">
              <a:avLst/>
            </a:prstGeom>
            <a:solidFill>
              <a:srgbClr val="923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7" name="CuadroTexto 16">
              <a:extLst>
                <a:ext uri="{FF2B5EF4-FFF2-40B4-BE49-F238E27FC236}">
                  <a16:creationId xmlns:a16="http://schemas.microsoft.com/office/drawing/2014/main" id="{ECDB9ACC-449C-E946-B5D2-B68649F15B1B}"/>
                </a:ext>
              </a:extLst>
            </p:cNvPr>
            <p:cNvSpPr txBox="1"/>
            <p:nvPr/>
          </p:nvSpPr>
          <p:spPr>
            <a:xfrm>
              <a:off x="7002469" y="5273751"/>
              <a:ext cx="4843463" cy="375039"/>
            </a:xfrm>
            <a:prstGeom prst="rect">
              <a:avLst/>
            </a:prstGeom>
            <a:noFill/>
          </p:spPr>
          <p:txBody>
            <a:bodyPr wrap="square" rtlCol="0">
              <a:spAutoFit/>
            </a:bodyPr>
            <a:lstStyle/>
            <a:p>
              <a:pPr algn="ctr">
                <a:lnSpc>
                  <a:spcPts val="2200"/>
                </a:lnSpc>
              </a:pPr>
              <a:r>
                <a:rPr lang="es-MX" sz="2100" b="1" dirty="0">
                  <a:solidFill>
                    <a:schemeClr val="bg1"/>
                  </a:solidFill>
                </a:rPr>
                <a:t>AUDIENCIAS PÚBLICAS</a:t>
              </a:r>
            </a:p>
          </p:txBody>
        </p:sp>
      </p:grpSp>
      <p:pic>
        <p:nvPicPr>
          <p:cNvPr id="19" name="Imagen 18">
            <a:extLst>
              <a:ext uri="{FF2B5EF4-FFF2-40B4-BE49-F238E27FC236}">
                <a16:creationId xmlns:a16="http://schemas.microsoft.com/office/drawing/2014/main" id="{39703195-051D-6C4A-B378-CE2D2DEB2284}"/>
              </a:ext>
            </a:extLst>
          </p:cNvPr>
          <p:cNvPicPr>
            <a:picLocks noChangeAspect="1"/>
          </p:cNvPicPr>
          <p:nvPr/>
        </p:nvPicPr>
        <p:blipFill>
          <a:blip r:embed="rId13"/>
          <a:stretch>
            <a:fillRect/>
          </a:stretch>
        </p:blipFill>
        <p:spPr>
          <a:xfrm>
            <a:off x="9057126" y="270567"/>
            <a:ext cx="2618937" cy="602557"/>
          </a:xfrm>
          <a:prstGeom prst="rect">
            <a:avLst/>
          </a:prstGeom>
        </p:spPr>
      </p:pic>
      <p:sp>
        <p:nvSpPr>
          <p:cNvPr id="5" name="CuadroTexto 4">
            <a:extLst>
              <a:ext uri="{FF2B5EF4-FFF2-40B4-BE49-F238E27FC236}">
                <a16:creationId xmlns:a16="http://schemas.microsoft.com/office/drawing/2014/main" id="{0961B3B2-A6DC-8040-A9CD-98AAF384C2FA}"/>
              </a:ext>
            </a:extLst>
          </p:cNvPr>
          <p:cNvSpPr txBox="1"/>
          <p:nvPr/>
        </p:nvSpPr>
        <p:spPr>
          <a:xfrm>
            <a:off x="8068568" y="2786061"/>
            <a:ext cx="1830950" cy="430887"/>
          </a:xfrm>
          <a:prstGeom prst="rect">
            <a:avLst/>
          </a:prstGeom>
          <a:noFill/>
        </p:spPr>
        <p:txBody>
          <a:bodyPr wrap="none" lIns="91440" tIns="45720" rIns="91440" bIns="45720" rtlCol="0" anchor="t">
            <a:spAutoFit/>
          </a:bodyPr>
          <a:lstStyle/>
          <a:p>
            <a:r>
              <a:rPr lang="es-MX" sz="2200">
                <a:solidFill>
                  <a:schemeClr val="bg1"/>
                </a:solidFill>
                <a:latin typeface="Helvetica Neue Medium"/>
                <a:ea typeface="Helvetica Neue Medium" panose="02000503000000020004" pitchFamily="2" charset="0"/>
                <a:cs typeface="Helvetica Neue Medium" panose="02000503000000020004" pitchFamily="2" charset="0"/>
              </a:rPr>
              <a:t>CURSO #4.1</a:t>
            </a:r>
            <a:endParaRPr lang="es-MX" sz="2200" dirty="0">
              <a:solidFill>
                <a:schemeClr val="bg1"/>
              </a:solidFill>
              <a:latin typeface="Helvetica Neue Medium"/>
              <a:ea typeface="Helvetica Neue Medium" panose="02000503000000020004" pitchFamily="2" charset="0"/>
              <a:cs typeface="Helvetica Neue Medium" panose="02000503000000020004" pitchFamily="2" charset="0"/>
            </a:endParaRPr>
          </a:p>
        </p:txBody>
      </p:sp>
      <p:sp>
        <p:nvSpPr>
          <p:cNvPr id="25" name="CuadroTexto 24">
            <a:extLst>
              <a:ext uri="{FF2B5EF4-FFF2-40B4-BE49-F238E27FC236}">
                <a16:creationId xmlns:a16="http://schemas.microsoft.com/office/drawing/2014/main" id="{62811BE2-2AA9-F747-B88D-07A5F78FB99B}"/>
              </a:ext>
            </a:extLst>
          </p:cNvPr>
          <p:cNvSpPr txBox="1"/>
          <p:nvPr/>
        </p:nvSpPr>
        <p:spPr>
          <a:xfrm>
            <a:off x="6438530" y="1543566"/>
            <a:ext cx="1589658" cy="2015936"/>
          </a:xfrm>
          <a:prstGeom prst="rect">
            <a:avLst/>
          </a:prstGeom>
          <a:noFill/>
        </p:spPr>
        <p:txBody>
          <a:bodyPr wrap="square" lIns="91440" tIns="45720" rIns="91440" bIns="45720" rtlCol="0" anchor="t">
            <a:spAutoFit/>
          </a:bodyPr>
          <a:lstStyle/>
          <a:p>
            <a:r>
              <a:rPr lang="es-MX" sz="12000" b="1" spc="-500" dirty="0">
                <a:solidFill>
                  <a:schemeClr val="bg1"/>
                </a:solidFill>
              </a:rPr>
              <a:t>II</a:t>
            </a:r>
          </a:p>
        </p:txBody>
      </p:sp>
      <p:pic>
        <p:nvPicPr>
          <p:cNvPr id="27" name="Imagen 26">
            <a:extLst>
              <a:ext uri="{FF2B5EF4-FFF2-40B4-BE49-F238E27FC236}">
                <a16:creationId xmlns:a16="http://schemas.microsoft.com/office/drawing/2014/main" id="{F6FECF17-92A3-804F-BDBA-2371BA76C8E5}"/>
              </a:ext>
            </a:extLst>
          </p:cNvPr>
          <p:cNvPicPr>
            <a:picLocks noChangeAspect="1"/>
          </p:cNvPicPr>
          <p:nvPr/>
        </p:nvPicPr>
        <p:blipFill>
          <a:blip r:embed="rId14"/>
          <a:stretch>
            <a:fillRect/>
          </a:stretch>
        </p:blipFill>
        <p:spPr>
          <a:xfrm rot="10800000">
            <a:off x="-74220" y="6188139"/>
            <a:ext cx="12362072" cy="634477"/>
          </a:xfrm>
          <a:prstGeom prst="rect">
            <a:avLst/>
          </a:prstGeom>
        </p:spPr>
      </p:pic>
      <p:pic>
        <p:nvPicPr>
          <p:cNvPr id="23" name="Imagen 22">
            <a:extLst>
              <a:ext uri="{FF2B5EF4-FFF2-40B4-BE49-F238E27FC236}">
                <a16:creationId xmlns:a16="http://schemas.microsoft.com/office/drawing/2014/main" id="{81F8F1FB-C613-2C4A-931E-700269069372}"/>
              </a:ext>
            </a:extLst>
          </p:cNvPr>
          <p:cNvPicPr>
            <a:picLocks noChangeAspect="1"/>
          </p:cNvPicPr>
          <p:nvPr/>
        </p:nvPicPr>
        <p:blipFill>
          <a:blip r:embed="rId15"/>
          <a:stretch>
            <a:fillRect/>
          </a:stretch>
        </p:blipFill>
        <p:spPr>
          <a:xfrm>
            <a:off x="1291981" y="597124"/>
            <a:ext cx="3506694" cy="4170123"/>
          </a:xfrm>
          <a:prstGeom prst="rect">
            <a:avLst/>
          </a:prstGeom>
        </p:spPr>
      </p:pic>
      <p:pic>
        <p:nvPicPr>
          <p:cNvPr id="3" name="Imagen 2">
            <a:extLst>
              <a:ext uri="{FF2B5EF4-FFF2-40B4-BE49-F238E27FC236}">
                <a16:creationId xmlns:a16="http://schemas.microsoft.com/office/drawing/2014/main" id="{BE510C7C-F83F-AB4A-B577-EC1330E9F1CA}"/>
              </a:ext>
            </a:extLst>
          </p:cNvPr>
          <p:cNvPicPr>
            <a:picLocks noChangeAspect="1"/>
          </p:cNvPicPr>
          <p:nvPr/>
        </p:nvPicPr>
        <p:blipFill>
          <a:blip r:embed="rId16"/>
          <a:stretch>
            <a:fillRect/>
          </a:stretch>
        </p:blipFill>
        <p:spPr>
          <a:xfrm>
            <a:off x="398408" y="3427520"/>
            <a:ext cx="6381146" cy="3342505"/>
          </a:xfrm>
          <a:prstGeom prst="rect">
            <a:avLst/>
          </a:prstGeom>
        </p:spPr>
      </p:pic>
    </p:spTree>
    <p:extLst>
      <p:ext uri="{BB962C8B-B14F-4D97-AF65-F5344CB8AC3E}">
        <p14:creationId xmlns:p14="http://schemas.microsoft.com/office/powerpoint/2010/main" val="3991492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p:tgtEl>
                                          <p:spTgt spid="15"/>
                                        </p:tgtEl>
                                        <p:attrNameLst>
                                          <p:attrName>ppt_x</p:attrName>
                                        </p:attrNameLst>
                                      </p:cBhvr>
                                      <p:tavLst>
                                        <p:tav tm="0">
                                          <p:val>
                                            <p:strVal val="#ppt_x+#ppt_w*1.125000"/>
                                          </p:val>
                                        </p:tav>
                                        <p:tav tm="100000">
                                          <p:val>
                                            <p:strVal val="#ppt_x"/>
                                          </p:val>
                                        </p:tav>
                                      </p:tavLst>
                                    </p:anim>
                                    <p:animEffect transition="in" filter="wipe(left)">
                                      <p:cBhvr>
                                        <p:cTn id="8"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379633" y="495491"/>
            <a:ext cx="8238586" cy="5407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3200" b="1" dirty="0">
                <a:solidFill>
                  <a:srgbClr val="B77317"/>
                </a:solidFill>
                <a:latin typeface="+mn-lt"/>
              </a:rPr>
              <a:t>La convocatoria debe contener:</a:t>
            </a:r>
          </a:p>
        </p:txBody>
      </p:sp>
      <p:sp>
        <p:nvSpPr>
          <p:cNvPr id="5" name="Rectángulo 4">
            <a:extLst>
              <a:ext uri="{FF2B5EF4-FFF2-40B4-BE49-F238E27FC236}">
                <a16:creationId xmlns:a16="http://schemas.microsoft.com/office/drawing/2014/main" id="{25A5A53C-E1B0-4876-A32A-D7A7763DA6B5}"/>
              </a:ext>
            </a:extLst>
          </p:cNvPr>
          <p:cNvSpPr/>
          <p:nvPr/>
        </p:nvSpPr>
        <p:spPr>
          <a:xfrm>
            <a:off x="8687885" y="3203823"/>
            <a:ext cx="3113590" cy="323165"/>
          </a:xfrm>
          <a:prstGeom prst="rect">
            <a:avLst/>
          </a:prstGeom>
        </p:spPr>
        <p:txBody>
          <a:bodyPr wrap="square">
            <a:spAutoFit/>
          </a:bodyPr>
          <a:lstStyle/>
          <a:p>
            <a:pPr algn="r"/>
            <a:r>
              <a:rPr lang="es-MX" sz="1500" dirty="0">
                <a:solidFill>
                  <a:srgbClr val="DEA329"/>
                </a:solidFill>
                <a:latin typeface="Calibri" panose="020F0502020204030204" pitchFamily="34" charset="0"/>
                <a:ea typeface="Times New Roman" panose="02020603050405020304" pitchFamily="18" charset="0"/>
                <a:cs typeface="Times New Roman" panose="02020603050405020304" pitchFamily="18" charset="0"/>
              </a:rPr>
              <a:t>Art. 65, LPC</a:t>
            </a:r>
            <a:endParaRPr lang="es-MX" sz="1500" dirty="0">
              <a:solidFill>
                <a:srgbClr val="DEA329"/>
              </a:solidFill>
            </a:endParaRPr>
          </a:p>
        </p:txBody>
      </p:sp>
      <p:sp>
        <p:nvSpPr>
          <p:cNvPr id="7" name="Rectángulo 6">
            <a:extLst>
              <a:ext uri="{FF2B5EF4-FFF2-40B4-BE49-F238E27FC236}">
                <a16:creationId xmlns:a16="http://schemas.microsoft.com/office/drawing/2014/main" id="{25A5A53C-E1B0-4876-A32A-D7A7763DA6B5}"/>
              </a:ext>
            </a:extLst>
          </p:cNvPr>
          <p:cNvSpPr/>
          <p:nvPr/>
        </p:nvSpPr>
        <p:spPr>
          <a:xfrm>
            <a:off x="8700826" y="6056471"/>
            <a:ext cx="3113590" cy="323165"/>
          </a:xfrm>
          <a:prstGeom prst="rect">
            <a:avLst/>
          </a:prstGeom>
        </p:spPr>
        <p:txBody>
          <a:bodyPr wrap="square">
            <a:spAutoFit/>
          </a:bodyPr>
          <a:lstStyle/>
          <a:p>
            <a:pPr algn="r"/>
            <a:r>
              <a:rPr lang="es-MX" sz="1500" dirty="0">
                <a:solidFill>
                  <a:srgbClr val="E9B32E"/>
                </a:solidFill>
                <a:latin typeface="Calibri" panose="020F0502020204030204" pitchFamily="34" charset="0"/>
                <a:ea typeface="Times New Roman" panose="02020603050405020304" pitchFamily="18" charset="0"/>
                <a:cs typeface="Times New Roman" panose="02020603050405020304" pitchFamily="18" charset="0"/>
              </a:rPr>
              <a:t>Art. 44, Reglamento de la LPC</a:t>
            </a:r>
            <a:endParaRPr lang="es-MX" sz="1500" dirty="0">
              <a:solidFill>
                <a:srgbClr val="E9B32E"/>
              </a:solidFill>
            </a:endParaRPr>
          </a:p>
        </p:txBody>
      </p:sp>
      <p:grpSp>
        <p:nvGrpSpPr>
          <p:cNvPr id="2" name="Agrupar 1"/>
          <p:cNvGrpSpPr/>
          <p:nvPr/>
        </p:nvGrpSpPr>
        <p:grpSpPr>
          <a:xfrm>
            <a:off x="1413669" y="1287236"/>
            <a:ext cx="6930058" cy="1759456"/>
            <a:chOff x="1437329" y="1123180"/>
            <a:chExt cx="6930058" cy="1759456"/>
          </a:xfrm>
        </p:grpSpPr>
        <p:sp>
          <p:nvSpPr>
            <p:cNvPr id="4" name="CuadroTexto 3"/>
            <p:cNvSpPr txBox="1"/>
            <p:nvPr/>
          </p:nvSpPr>
          <p:spPr>
            <a:xfrm>
              <a:off x="1589614" y="1123180"/>
              <a:ext cx="6777773" cy="1759456"/>
            </a:xfrm>
            <a:prstGeom prst="rect">
              <a:avLst/>
            </a:prstGeom>
            <a:noFill/>
          </p:spPr>
          <p:txBody>
            <a:bodyPr wrap="square" rtlCol="0">
              <a:spAutoFit/>
            </a:bodyPr>
            <a:lstStyle/>
            <a:p>
              <a:pPr algn="just">
                <a:lnSpc>
                  <a:spcPts val="2600"/>
                </a:lnSpc>
                <a:buClr>
                  <a:srgbClr val="B84849"/>
                </a:buClr>
              </a:pPr>
              <a:r>
                <a:rPr lang="es-MX" sz="2200" dirty="0">
                  <a:solidFill>
                    <a:srgbClr val="575756"/>
                  </a:solidFill>
                </a:rPr>
                <a:t>lugar y fecha de la convocatoria;</a:t>
              </a:r>
            </a:p>
            <a:p>
              <a:pPr algn="just">
                <a:lnSpc>
                  <a:spcPts val="2600"/>
                </a:lnSpc>
                <a:buClr>
                  <a:srgbClr val="B84849"/>
                </a:buClr>
              </a:pPr>
              <a:r>
                <a:rPr lang="es-MX" sz="2200" dirty="0">
                  <a:solidFill>
                    <a:srgbClr val="575756"/>
                  </a:solidFill>
                </a:rPr>
                <a:t>autoridad que convoca y que presidirá la audiencia;</a:t>
              </a:r>
            </a:p>
            <a:p>
              <a:pPr algn="just">
                <a:lnSpc>
                  <a:spcPts val="2600"/>
                </a:lnSpc>
                <a:buClr>
                  <a:srgbClr val="B84849"/>
                </a:buClr>
              </a:pPr>
              <a:r>
                <a:rPr lang="es-MX" sz="2200" dirty="0">
                  <a:solidFill>
                    <a:srgbClr val="575756"/>
                  </a:solidFill>
                </a:rPr>
                <a:t>personas o sectores de la población a quienes va dirigida;</a:t>
              </a:r>
            </a:p>
            <a:p>
              <a:pPr algn="just">
                <a:lnSpc>
                  <a:spcPts val="2600"/>
                </a:lnSpc>
                <a:buClr>
                  <a:srgbClr val="B84849"/>
                </a:buClr>
              </a:pPr>
              <a:r>
                <a:rPr lang="es-MX" sz="2200" dirty="0">
                  <a:solidFill>
                    <a:srgbClr val="575756"/>
                  </a:solidFill>
                </a:rPr>
                <a:t>asuntos a tratar; y</a:t>
              </a:r>
            </a:p>
            <a:p>
              <a:pPr algn="just">
                <a:lnSpc>
                  <a:spcPts val="2600"/>
                </a:lnSpc>
                <a:buClr>
                  <a:srgbClr val="B84849"/>
                </a:buClr>
              </a:pPr>
              <a:r>
                <a:rPr lang="es-MX" sz="2200" dirty="0">
                  <a:solidFill>
                    <a:srgbClr val="575756"/>
                  </a:solidFill>
                </a:rPr>
                <a:t>lugar, fecha y hora de la audiencia.</a:t>
              </a:r>
              <a:endParaRPr lang="es-MX" sz="2200" dirty="0">
                <a:solidFill>
                  <a:srgbClr val="CC9900"/>
                </a:solidFill>
              </a:endParaRPr>
            </a:p>
          </p:txBody>
        </p:sp>
        <p:sp>
          <p:nvSpPr>
            <p:cNvPr id="8" name="Elipse 7"/>
            <p:cNvSpPr/>
            <p:nvPr/>
          </p:nvSpPr>
          <p:spPr>
            <a:xfrm>
              <a:off x="1437329" y="1286074"/>
              <a:ext cx="104686" cy="104686"/>
            </a:xfrm>
            <a:prstGeom prst="ellipse">
              <a:avLst/>
            </a:prstGeom>
            <a:solidFill>
              <a:srgbClr val="F39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Elipse 8"/>
            <p:cNvSpPr/>
            <p:nvPr/>
          </p:nvSpPr>
          <p:spPr>
            <a:xfrm>
              <a:off x="1437329" y="1637067"/>
              <a:ext cx="104686" cy="104686"/>
            </a:xfrm>
            <a:prstGeom prst="ellipse">
              <a:avLst/>
            </a:prstGeom>
            <a:solidFill>
              <a:srgbClr val="F39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Elipse 9"/>
            <p:cNvSpPr/>
            <p:nvPr/>
          </p:nvSpPr>
          <p:spPr>
            <a:xfrm>
              <a:off x="1437329" y="1977885"/>
              <a:ext cx="104686" cy="104686"/>
            </a:xfrm>
            <a:prstGeom prst="ellipse">
              <a:avLst/>
            </a:prstGeom>
            <a:solidFill>
              <a:srgbClr val="F39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Elipse 10"/>
            <p:cNvSpPr/>
            <p:nvPr/>
          </p:nvSpPr>
          <p:spPr>
            <a:xfrm>
              <a:off x="1437329" y="2300593"/>
              <a:ext cx="104686" cy="104686"/>
            </a:xfrm>
            <a:prstGeom prst="ellipse">
              <a:avLst/>
            </a:prstGeom>
            <a:solidFill>
              <a:srgbClr val="F39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Elipse 11"/>
            <p:cNvSpPr/>
            <p:nvPr/>
          </p:nvSpPr>
          <p:spPr>
            <a:xfrm>
              <a:off x="1437329" y="2601394"/>
              <a:ext cx="104686" cy="104686"/>
            </a:xfrm>
            <a:prstGeom prst="ellipse">
              <a:avLst/>
            </a:prstGeom>
            <a:solidFill>
              <a:srgbClr val="F39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grpSp>
        <p:nvGrpSpPr>
          <p:cNvPr id="6" name="Agrupar 5"/>
          <p:cNvGrpSpPr/>
          <p:nvPr/>
        </p:nvGrpSpPr>
        <p:grpSpPr>
          <a:xfrm>
            <a:off x="2036518" y="3850344"/>
            <a:ext cx="8127475" cy="1557388"/>
            <a:chOff x="1721919" y="4044824"/>
            <a:chExt cx="8811494" cy="1350821"/>
          </a:xfrm>
        </p:grpSpPr>
        <p:sp>
          <p:nvSpPr>
            <p:cNvPr id="14" name="Rectángulo redondeado 13"/>
            <p:cNvSpPr/>
            <p:nvPr/>
          </p:nvSpPr>
          <p:spPr>
            <a:xfrm>
              <a:off x="1721919" y="4044824"/>
              <a:ext cx="8811494" cy="1350821"/>
            </a:xfrm>
            <a:prstGeom prst="roundRect">
              <a:avLst>
                <a:gd name="adj" fmla="val 9569"/>
              </a:avLst>
            </a:prstGeom>
            <a:noFill/>
            <a:ln w="28575">
              <a:solidFill>
                <a:srgbClr val="F3BE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a:t>
              </a:r>
            </a:p>
          </p:txBody>
        </p:sp>
        <p:sp>
          <p:nvSpPr>
            <p:cNvPr id="15" name="CuadroTexto 14"/>
            <p:cNvSpPr txBox="1"/>
            <p:nvPr/>
          </p:nvSpPr>
          <p:spPr>
            <a:xfrm>
              <a:off x="1972620" y="4120319"/>
              <a:ext cx="8321968" cy="1248343"/>
            </a:xfrm>
            <a:prstGeom prst="rect">
              <a:avLst/>
            </a:prstGeom>
            <a:noFill/>
          </p:spPr>
          <p:txBody>
            <a:bodyPr wrap="square" rtlCol="0">
              <a:spAutoFit/>
            </a:bodyPr>
            <a:lstStyle/>
            <a:p>
              <a:pPr algn="just">
                <a:lnSpc>
                  <a:spcPts val="2100"/>
                </a:lnSpc>
              </a:pPr>
              <a:r>
                <a:rPr lang="es-MX" sz="2000" dirty="0">
                  <a:solidFill>
                    <a:srgbClr val="575756"/>
                  </a:solidFill>
                </a:rPr>
                <a:t>La convocatoria deberá ser publicada con quince días de anticipación a la fecha de realización de la audiencia, a través de los medios que aseguren mayor publicidad; dicho plazo podrá ser menor atendiendo a la naturaleza del tema a someter a consulta y de común acuerdo entre solicitante y autoridad.</a:t>
              </a:r>
            </a:p>
          </p:txBody>
        </p:sp>
      </p:grpSp>
      <p:pic>
        <p:nvPicPr>
          <p:cNvPr id="16" name="Imagen 15">
            <a:extLst>
              <a:ext uri="{FF2B5EF4-FFF2-40B4-BE49-F238E27FC236}">
                <a16:creationId xmlns:a16="http://schemas.microsoft.com/office/drawing/2014/main" id="{20432C2C-94C1-3F45-A422-E3236C06C740}"/>
              </a:ext>
            </a:extLst>
          </p:cNvPr>
          <p:cNvPicPr>
            <a:picLocks noChangeAspect="1"/>
          </p:cNvPicPr>
          <p:nvPr/>
        </p:nvPicPr>
        <p:blipFill>
          <a:blip r:embed="rId3"/>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16317655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5669279" y="1398320"/>
            <a:ext cx="5264332" cy="954107"/>
          </a:xfrm>
          <a:prstGeom prst="rect">
            <a:avLst/>
          </a:prstGeom>
          <a:noFill/>
        </p:spPr>
        <p:txBody>
          <a:bodyPr wrap="square" lIns="91440" tIns="45720" rIns="91440" bIns="45720" rtlCol="0" anchor="t">
            <a:spAutoFit/>
          </a:bodyPr>
          <a:lstStyle/>
          <a:p>
            <a:pPr algn="ctr">
              <a:lnSpc>
                <a:spcPct val="100000"/>
              </a:lnSpc>
            </a:pPr>
            <a:r>
              <a:rPr lang="es-MX" sz="2800" b="1" dirty="0">
                <a:solidFill>
                  <a:srgbClr val="CF9023"/>
                </a:solidFill>
              </a:rPr>
              <a:t>¿Cómo se desarrolla</a:t>
            </a:r>
          </a:p>
          <a:p>
            <a:pPr algn="ctr">
              <a:lnSpc>
                <a:spcPct val="100000"/>
              </a:lnSpc>
            </a:pPr>
            <a:r>
              <a:rPr lang="es-MX" sz="2800" b="1" dirty="0">
                <a:solidFill>
                  <a:srgbClr val="CF9023"/>
                </a:solidFill>
              </a:rPr>
              <a:t>la </a:t>
            </a:r>
            <a:r>
              <a:rPr lang="es-MX" sz="2800" b="1" dirty="0">
                <a:solidFill>
                  <a:srgbClr val="EAB32E"/>
                </a:solidFill>
              </a:rPr>
              <a:t>audiencia pública</a:t>
            </a:r>
            <a:r>
              <a:rPr lang="es-MX" sz="2800" b="1" dirty="0">
                <a:solidFill>
                  <a:srgbClr val="CF9023"/>
                </a:solidFill>
              </a:rPr>
              <a:t>?</a:t>
            </a:r>
          </a:p>
        </p:txBody>
      </p:sp>
      <p:pic>
        <p:nvPicPr>
          <p:cNvPr id="4" name="Imagen 3">
            <a:extLst>
              <a:ext uri="{FF2B5EF4-FFF2-40B4-BE49-F238E27FC236}">
                <a16:creationId xmlns:a16="http://schemas.microsoft.com/office/drawing/2014/main" id="{F5FB7CF0-7EE6-5347-9F8F-F1686CADBFB4}"/>
              </a:ext>
            </a:extLst>
          </p:cNvPr>
          <p:cNvPicPr>
            <a:picLocks noChangeAspect="1"/>
          </p:cNvPicPr>
          <p:nvPr/>
        </p:nvPicPr>
        <p:blipFill>
          <a:blip r:embed="rId2"/>
          <a:stretch>
            <a:fillRect/>
          </a:stretch>
        </p:blipFill>
        <p:spPr>
          <a:xfrm>
            <a:off x="1212404" y="1196890"/>
            <a:ext cx="3489613" cy="4149810"/>
          </a:xfrm>
          <a:prstGeom prst="rect">
            <a:avLst/>
          </a:prstGeom>
        </p:spPr>
      </p:pic>
      <p:pic>
        <p:nvPicPr>
          <p:cNvPr id="5" name="Imagen 4">
            <a:extLst>
              <a:ext uri="{FF2B5EF4-FFF2-40B4-BE49-F238E27FC236}">
                <a16:creationId xmlns:a16="http://schemas.microsoft.com/office/drawing/2014/main" id="{D2B8874B-B18E-0145-B6CD-D6CFD3A3860F}"/>
              </a:ext>
            </a:extLst>
          </p:cNvPr>
          <p:cNvPicPr>
            <a:picLocks noChangeAspect="1"/>
          </p:cNvPicPr>
          <p:nvPr/>
        </p:nvPicPr>
        <p:blipFill rotWithShape="1">
          <a:blip r:embed="rId3">
            <a:extLst>
              <a:ext uri="{28A0092B-C50C-407E-A947-70E740481C1C}">
                <a14:useLocalDpi xmlns:a14="http://schemas.microsoft.com/office/drawing/2010/main" val="0"/>
              </a:ext>
            </a:extLst>
          </a:blip>
          <a:srcRect l="41759" t="42352" r="3676" b="6817"/>
          <a:stretch/>
        </p:blipFill>
        <p:spPr>
          <a:xfrm>
            <a:off x="5073805" y="2712093"/>
            <a:ext cx="7118195" cy="3729409"/>
          </a:xfrm>
          <a:prstGeom prst="rect">
            <a:avLst/>
          </a:prstGeom>
        </p:spPr>
      </p:pic>
      <p:pic>
        <p:nvPicPr>
          <p:cNvPr id="6" name="Imagen 5">
            <a:extLst>
              <a:ext uri="{FF2B5EF4-FFF2-40B4-BE49-F238E27FC236}">
                <a16:creationId xmlns:a16="http://schemas.microsoft.com/office/drawing/2014/main" id="{9FDEC475-CAE0-D04A-BA32-5EAACE00762B}"/>
              </a:ext>
            </a:extLst>
          </p:cNvPr>
          <p:cNvPicPr>
            <a:picLocks noChangeAspect="1"/>
          </p:cNvPicPr>
          <p:nvPr/>
        </p:nvPicPr>
        <p:blipFill>
          <a:blip r:embed="rId4"/>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1717040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14D0BDAB-9896-457B-936F-4A97273F23F3}"/>
              </a:ext>
            </a:extLst>
          </p:cNvPr>
          <p:cNvGraphicFramePr/>
          <p:nvPr>
            <p:extLst>
              <p:ext uri="{D42A27DB-BD31-4B8C-83A1-F6EECF244321}">
                <p14:modId xmlns:p14="http://schemas.microsoft.com/office/powerpoint/2010/main" val="2586490402"/>
              </p:ext>
            </p:extLst>
          </p:nvPr>
        </p:nvGraphicFramePr>
        <p:xfrm>
          <a:off x="1256857" y="687233"/>
          <a:ext cx="968378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ángulo 2">
            <a:extLst>
              <a:ext uri="{FF2B5EF4-FFF2-40B4-BE49-F238E27FC236}">
                <a16:creationId xmlns:a16="http://schemas.microsoft.com/office/drawing/2014/main" id="{25A5A53C-E1B0-4876-A32A-D7A7763DA6B5}"/>
              </a:ext>
            </a:extLst>
          </p:cNvPr>
          <p:cNvSpPr/>
          <p:nvPr/>
        </p:nvSpPr>
        <p:spPr>
          <a:xfrm>
            <a:off x="8696043" y="6047791"/>
            <a:ext cx="3113590" cy="323165"/>
          </a:xfrm>
          <a:prstGeom prst="rect">
            <a:avLst/>
          </a:prstGeom>
        </p:spPr>
        <p:txBody>
          <a:bodyPr wrap="square">
            <a:spAutoFit/>
          </a:bodyPr>
          <a:lstStyle/>
          <a:p>
            <a:pPr algn="r"/>
            <a:r>
              <a:rPr lang="es-MX" sz="1500" dirty="0">
                <a:solidFill>
                  <a:srgbClr val="DEA329"/>
                </a:solidFill>
                <a:latin typeface="Calibri" panose="020F0502020204030204" pitchFamily="34" charset="0"/>
                <a:ea typeface="Times New Roman" panose="02020603050405020304" pitchFamily="18" charset="0"/>
                <a:cs typeface="Times New Roman" panose="02020603050405020304" pitchFamily="18" charset="0"/>
              </a:rPr>
              <a:t>Art. 45, Reglamento de la LPC</a:t>
            </a:r>
            <a:endParaRPr lang="es-MX" sz="1500" dirty="0">
              <a:solidFill>
                <a:srgbClr val="DEA329"/>
              </a:solidFill>
            </a:endParaRPr>
          </a:p>
        </p:txBody>
      </p:sp>
      <p:grpSp>
        <p:nvGrpSpPr>
          <p:cNvPr id="4" name="Agrupar 3"/>
          <p:cNvGrpSpPr/>
          <p:nvPr/>
        </p:nvGrpSpPr>
        <p:grpSpPr>
          <a:xfrm>
            <a:off x="2477853" y="2016286"/>
            <a:ext cx="6295538" cy="1545237"/>
            <a:chOff x="2515953" y="1901986"/>
            <a:chExt cx="6295538" cy="1545237"/>
          </a:xfrm>
        </p:grpSpPr>
        <p:sp>
          <p:nvSpPr>
            <p:cNvPr id="9" name="Triángulo 8"/>
            <p:cNvSpPr/>
            <p:nvPr/>
          </p:nvSpPr>
          <p:spPr>
            <a:xfrm rot="5400000">
              <a:off x="4253645" y="1988431"/>
              <a:ext cx="396818" cy="223928"/>
            </a:xfrm>
            <a:prstGeom prst="triangle">
              <a:avLst/>
            </a:prstGeom>
            <a:solidFill>
              <a:srgbClr val="CF9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1" name="Triángulo 10"/>
            <p:cNvSpPr/>
            <p:nvPr/>
          </p:nvSpPr>
          <p:spPr>
            <a:xfrm rot="5400000">
              <a:off x="8501118" y="1988432"/>
              <a:ext cx="396818" cy="223928"/>
            </a:xfrm>
            <a:prstGeom prst="triangle">
              <a:avLst/>
            </a:prstGeom>
            <a:solidFill>
              <a:srgbClr val="CF9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2" name="Triángulo 11"/>
            <p:cNvSpPr/>
            <p:nvPr/>
          </p:nvSpPr>
          <p:spPr>
            <a:xfrm rot="10800000">
              <a:off x="2515953" y="3223295"/>
              <a:ext cx="396816" cy="223928"/>
            </a:xfrm>
            <a:prstGeom prst="triangle">
              <a:avLst/>
            </a:prstGeom>
            <a:solidFill>
              <a:srgbClr val="CF9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Triángulo 12"/>
            <p:cNvSpPr/>
            <p:nvPr/>
          </p:nvSpPr>
          <p:spPr>
            <a:xfrm rot="10800000">
              <a:off x="5282902" y="3223295"/>
              <a:ext cx="396816" cy="223928"/>
            </a:xfrm>
            <a:prstGeom prst="triangle">
              <a:avLst/>
            </a:prstGeom>
            <a:solidFill>
              <a:srgbClr val="CF9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Triángulo 13"/>
            <p:cNvSpPr/>
            <p:nvPr/>
          </p:nvSpPr>
          <p:spPr>
            <a:xfrm rot="10800000">
              <a:off x="7456070" y="3223295"/>
              <a:ext cx="396816" cy="223928"/>
            </a:xfrm>
            <a:prstGeom prst="triangle">
              <a:avLst/>
            </a:prstGeom>
            <a:solidFill>
              <a:srgbClr val="CF9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10" name="Imagen 9">
            <a:extLst>
              <a:ext uri="{FF2B5EF4-FFF2-40B4-BE49-F238E27FC236}">
                <a16:creationId xmlns:a16="http://schemas.microsoft.com/office/drawing/2014/main" id="{BE089B3F-A091-DF4C-B030-FF3971468E13}"/>
              </a:ext>
            </a:extLst>
          </p:cNvPr>
          <p:cNvPicPr>
            <a:picLocks noChangeAspect="1"/>
          </p:cNvPicPr>
          <p:nvPr/>
        </p:nvPicPr>
        <p:blipFill>
          <a:blip r:embed="rId8"/>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4076955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4E64922-E9B3-4B9C-B630-F2E3F189C10B}"/>
              </a:ext>
            </a:extLst>
          </p:cNvPr>
          <p:cNvSpPr txBox="1">
            <a:spLocks/>
          </p:cNvSpPr>
          <p:nvPr/>
        </p:nvSpPr>
        <p:spPr>
          <a:xfrm>
            <a:off x="4839223" y="1977676"/>
            <a:ext cx="6066680" cy="10505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spcBef>
                <a:spcPts val="600"/>
              </a:spcBef>
              <a:spcAft>
                <a:spcPts val="1200"/>
              </a:spcAft>
            </a:pPr>
            <a:r>
              <a:rPr lang="es-MX" dirty="0">
                <a:solidFill>
                  <a:srgbClr val="575756"/>
                </a:solidFill>
              </a:rPr>
              <a:t>Debe celebrarse en lugares de fácil acceso para garantizar la participación de la población.</a:t>
            </a:r>
          </a:p>
        </p:txBody>
      </p:sp>
      <p:sp>
        <p:nvSpPr>
          <p:cNvPr id="4" name="Rectángulo 3">
            <a:extLst>
              <a:ext uri="{FF2B5EF4-FFF2-40B4-BE49-F238E27FC236}">
                <a16:creationId xmlns:a16="http://schemas.microsoft.com/office/drawing/2014/main" id="{25A5A53C-E1B0-4876-A32A-D7A7763DA6B5}"/>
              </a:ext>
            </a:extLst>
          </p:cNvPr>
          <p:cNvSpPr/>
          <p:nvPr/>
        </p:nvSpPr>
        <p:spPr>
          <a:xfrm>
            <a:off x="7767222" y="3193651"/>
            <a:ext cx="3113590" cy="338554"/>
          </a:xfrm>
          <a:prstGeom prst="rect">
            <a:avLst/>
          </a:prstGeom>
        </p:spPr>
        <p:txBody>
          <a:bodyPr wrap="square">
            <a:spAutoFit/>
          </a:bodyPr>
          <a:lstStyle/>
          <a:p>
            <a:pPr algn="r"/>
            <a:r>
              <a:rPr lang="es-MX" sz="1600" dirty="0">
                <a:solidFill>
                  <a:srgbClr val="E9B32E"/>
                </a:solidFill>
                <a:latin typeface="Calibri" panose="020F0502020204030204" pitchFamily="34" charset="0"/>
                <a:ea typeface="Times New Roman" panose="02020603050405020304" pitchFamily="18" charset="0"/>
                <a:cs typeface="Times New Roman" panose="02020603050405020304" pitchFamily="18" charset="0"/>
              </a:rPr>
              <a:t>Art. 66, LPC</a:t>
            </a:r>
            <a:endParaRPr lang="es-MX" sz="1600" dirty="0">
              <a:solidFill>
                <a:srgbClr val="E9B32E"/>
              </a:solidFill>
            </a:endParaRPr>
          </a:p>
        </p:txBody>
      </p:sp>
      <p:sp>
        <p:nvSpPr>
          <p:cNvPr id="6" name="Marcador de contenido 2">
            <a:extLst>
              <a:ext uri="{FF2B5EF4-FFF2-40B4-BE49-F238E27FC236}">
                <a16:creationId xmlns:a16="http://schemas.microsoft.com/office/drawing/2014/main" id="{94E64922-E9B3-4B9C-B630-F2E3F189C10B}"/>
              </a:ext>
            </a:extLst>
          </p:cNvPr>
          <p:cNvSpPr txBox="1">
            <a:spLocks/>
          </p:cNvSpPr>
          <p:nvPr/>
        </p:nvSpPr>
        <p:spPr>
          <a:xfrm>
            <a:off x="4839223" y="3697651"/>
            <a:ext cx="6066680" cy="13755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spcBef>
                <a:spcPts val="600"/>
              </a:spcBef>
              <a:spcAft>
                <a:spcPts val="1200"/>
              </a:spcAft>
            </a:pPr>
            <a:r>
              <a:rPr lang="es-MX" dirty="0">
                <a:solidFill>
                  <a:srgbClr val="575756"/>
                </a:solidFill>
              </a:rPr>
              <a:t>La autoridad deberá proveer lo necesario para su celebración, con medidas incluyentes que permitan participar a todos los segmentos de la población.</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89" y="1353228"/>
            <a:ext cx="3709721" cy="3935797"/>
          </a:xfrm>
          <a:prstGeom prst="rect">
            <a:avLst/>
          </a:prstGeom>
        </p:spPr>
      </p:pic>
      <p:pic>
        <p:nvPicPr>
          <p:cNvPr id="9" name="Imagen 8">
            <a:extLst>
              <a:ext uri="{FF2B5EF4-FFF2-40B4-BE49-F238E27FC236}">
                <a16:creationId xmlns:a16="http://schemas.microsoft.com/office/drawing/2014/main" id="{7A84619C-6586-8249-9103-2A008117361F}"/>
              </a:ext>
            </a:extLst>
          </p:cNvPr>
          <p:cNvPicPr>
            <a:picLocks noChangeAspect="1"/>
          </p:cNvPicPr>
          <p:nvPr/>
        </p:nvPicPr>
        <p:blipFill>
          <a:blip r:embed="rId4"/>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166555221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p:tgtEl>
                                          <p:spTgt spid="3"/>
                                        </p:tgtEl>
                                        <p:attrNameLst>
                                          <p:attrName>ppt_x</p:attrName>
                                        </p:attrNameLst>
                                      </p:cBhvr>
                                      <p:tavLst>
                                        <p:tav tm="0">
                                          <p:val>
                                            <p:strVal val="#ppt_x-#ppt_w*1.125000"/>
                                          </p:val>
                                        </p:tav>
                                        <p:tav tm="100000">
                                          <p:val>
                                            <p:strVal val="#ppt_x"/>
                                          </p:val>
                                        </p:tav>
                                      </p:tavLst>
                                    </p:anim>
                                    <p:animEffect transition="in" filter="wipe(right)">
                                      <p:cBhvr>
                                        <p:cTn id="12" dur="500"/>
                                        <p:tgtEl>
                                          <p:spTgt spid="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par>
                          <p:cTn id="17" fill="hold">
                            <p:stCondLst>
                              <p:cond delay="1500"/>
                            </p:stCondLst>
                            <p:childTnLst>
                              <p:par>
                                <p:cTn id="18" presetID="1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p:tgtEl>
                                          <p:spTgt spid="6"/>
                                        </p:tgtEl>
                                        <p:attrNameLst>
                                          <p:attrName>ppt_x</p:attrName>
                                        </p:attrNameLst>
                                      </p:cBhvr>
                                      <p:tavLst>
                                        <p:tav tm="0">
                                          <p:val>
                                            <p:strVal val="#ppt_x-#ppt_w*1.125000"/>
                                          </p:val>
                                        </p:tav>
                                        <p:tav tm="100000">
                                          <p:val>
                                            <p:strVal val="#ppt_x"/>
                                          </p:val>
                                        </p:tav>
                                      </p:tavLst>
                                    </p:anim>
                                    <p:animEffect transition="in" filter="wipe(righ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redondeado 5"/>
          <p:cNvSpPr/>
          <p:nvPr/>
        </p:nvSpPr>
        <p:spPr>
          <a:xfrm>
            <a:off x="1209842" y="1692442"/>
            <a:ext cx="9817099" cy="3644900"/>
          </a:xfrm>
          <a:prstGeom prst="roundRect">
            <a:avLst>
              <a:gd name="adj" fmla="val 4990"/>
            </a:avLst>
          </a:prstGeom>
          <a:solidFill>
            <a:schemeClr val="bg1"/>
          </a:solidFill>
          <a:ln w="57150">
            <a:solidFill>
              <a:srgbClr val="F3BE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 name="Rectángulo 3"/>
          <p:cNvSpPr/>
          <p:nvPr/>
        </p:nvSpPr>
        <p:spPr>
          <a:xfrm>
            <a:off x="1177190" y="636594"/>
            <a:ext cx="9425273" cy="584775"/>
          </a:xfrm>
          <a:prstGeom prst="rect">
            <a:avLst/>
          </a:prstGeom>
        </p:spPr>
        <p:txBody>
          <a:bodyPr wrap="none">
            <a:spAutoFit/>
          </a:bodyPr>
          <a:lstStyle/>
          <a:p>
            <a:pPr>
              <a:spcAft>
                <a:spcPts val="1200"/>
              </a:spcAft>
            </a:pPr>
            <a:r>
              <a:rPr lang="es-MX" sz="3200" b="1" i="1" dirty="0">
                <a:solidFill>
                  <a:srgbClr val="DEA329"/>
                </a:solidFill>
              </a:rPr>
              <a:t>Audiencias públicas </a:t>
            </a:r>
            <a:r>
              <a:rPr lang="es-MX" sz="3200" b="1" dirty="0">
                <a:solidFill>
                  <a:srgbClr val="B77317"/>
                </a:solidFill>
              </a:rPr>
              <a:t>en las cuales ha coadyuvado el IEE</a:t>
            </a:r>
          </a:p>
        </p:txBody>
      </p:sp>
      <p:sp>
        <p:nvSpPr>
          <p:cNvPr id="5" name="CuadroTexto 4"/>
          <p:cNvSpPr txBox="1"/>
          <p:nvPr/>
        </p:nvSpPr>
        <p:spPr>
          <a:xfrm>
            <a:off x="1494644" y="2020004"/>
            <a:ext cx="9227127" cy="3042564"/>
          </a:xfrm>
          <a:prstGeom prst="rect">
            <a:avLst/>
          </a:prstGeom>
          <a:noFill/>
        </p:spPr>
        <p:txBody>
          <a:bodyPr wrap="square" rtlCol="0">
            <a:spAutoFit/>
          </a:bodyPr>
          <a:lstStyle/>
          <a:p>
            <a:pPr algn="just">
              <a:lnSpc>
                <a:spcPts val="2300"/>
              </a:lnSpc>
            </a:pPr>
            <a:r>
              <a:rPr lang="es-MX" sz="2200" dirty="0">
                <a:solidFill>
                  <a:srgbClr val="575756"/>
                </a:solidFill>
              </a:rPr>
              <a:t>El lunes </a:t>
            </a:r>
            <a:r>
              <a:rPr lang="es-MX" sz="2200" b="1" i="1" dirty="0">
                <a:solidFill>
                  <a:srgbClr val="DEA329"/>
                </a:solidFill>
              </a:rPr>
              <a:t>18 de febrero de 2019</a:t>
            </a:r>
            <a:r>
              <a:rPr lang="es-MX" sz="2200" dirty="0">
                <a:solidFill>
                  <a:srgbClr val="575756"/>
                </a:solidFill>
              </a:rPr>
              <a:t>, a las 17:30 horas, el IEE participó como facilitador en el desarrollo de la audiencia pública que se desarrolló en la Plaza de Armas del municipio de Chihuahua.</a:t>
            </a:r>
          </a:p>
          <a:p>
            <a:pPr algn="just">
              <a:lnSpc>
                <a:spcPts val="2300"/>
              </a:lnSpc>
            </a:pPr>
            <a:endParaRPr lang="es-MX" sz="2200" dirty="0">
              <a:solidFill>
                <a:srgbClr val="575756"/>
              </a:solidFill>
            </a:endParaRPr>
          </a:p>
          <a:p>
            <a:pPr algn="just">
              <a:lnSpc>
                <a:spcPts val="2300"/>
              </a:lnSpc>
            </a:pPr>
            <a:r>
              <a:rPr lang="es-MX" sz="2200" dirty="0">
                <a:solidFill>
                  <a:srgbClr val="575756"/>
                </a:solidFill>
              </a:rPr>
              <a:t>La </a:t>
            </a:r>
            <a:r>
              <a:rPr lang="es-MX" sz="2200" b="1" i="1" dirty="0">
                <a:solidFill>
                  <a:srgbClr val="DEA329"/>
                </a:solidFill>
              </a:rPr>
              <a:t>audiencia pública </a:t>
            </a:r>
            <a:r>
              <a:rPr lang="es-MX" sz="2200" dirty="0">
                <a:solidFill>
                  <a:srgbClr val="575756"/>
                </a:solidFill>
              </a:rPr>
              <a:t>fue convocada por el Ayuntamiento de Chihuahua a solicitud de los colectivos </a:t>
            </a:r>
            <a:r>
              <a:rPr lang="es-MX" sz="2200" b="1" i="1" dirty="0">
                <a:solidFill>
                  <a:srgbClr val="DEA329"/>
                </a:solidFill>
              </a:rPr>
              <a:t>“Salvemos los cerros de Chihuahua” </a:t>
            </a:r>
            <a:r>
              <a:rPr lang="es-MX" sz="2200" dirty="0">
                <a:solidFill>
                  <a:srgbClr val="575756"/>
                </a:solidFill>
              </a:rPr>
              <a:t>y </a:t>
            </a:r>
            <a:r>
              <a:rPr lang="es-MX" sz="2200" b="1" i="1" dirty="0">
                <a:solidFill>
                  <a:srgbClr val="DEA329"/>
                </a:solidFill>
              </a:rPr>
              <a:t>“Wikipolítica Chihuahua”</a:t>
            </a:r>
            <a:r>
              <a:rPr lang="es-MX" sz="2200" dirty="0">
                <a:solidFill>
                  <a:srgbClr val="575756"/>
                </a:solidFill>
              </a:rPr>
              <a:t>; el tema de dicha audiencia fue la construcción de una gasolinera en territorio próximo al Cerro Grande, lo cual, aseguraban los solicitantes, puede ocasionar graves daños al entorno ecológico de la zona, además de abrir la puerta a un mayor nivel de urbanización que perjudicaría al Cerro.</a:t>
            </a:r>
          </a:p>
        </p:txBody>
      </p:sp>
      <p:pic>
        <p:nvPicPr>
          <p:cNvPr id="7" name="Imagen 6">
            <a:extLst>
              <a:ext uri="{FF2B5EF4-FFF2-40B4-BE49-F238E27FC236}">
                <a16:creationId xmlns:a16="http://schemas.microsoft.com/office/drawing/2014/main" id="{62AB59D1-E89E-7C40-B492-74C3F667F66C}"/>
              </a:ext>
            </a:extLst>
          </p:cNvPr>
          <p:cNvPicPr>
            <a:picLocks noChangeAspect="1"/>
          </p:cNvPicPr>
          <p:nvPr/>
        </p:nvPicPr>
        <p:blipFill>
          <a:blip r:embed="rId3"/>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486806088"/>
      </p:ext>
    </p:extLst>
  </p:cSld>
  <p:clrMapOvr>
    <a:masterClrMapping/>
  </p:clrMapOvr>
  <p:transition spd="med">
    <p:pull/>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96DA6CF5-2B55-FD42-A6D6-FF96A516EC94}"/>
              </a:ext>
            </a:extLst>
          </p:cNvPr>
          <p:cNvGrpSpPr/>
          <p:nvPr/>
        </p:nvGrpSpPr>
        <p:grpSpPr>
          <a:xfrm>
            <a:off x="2139130" y="594077"/>
            <a:ext cx="7926187" cy="5313237"/>
            <a:chOff x="2189930" y="594077"/>
            <a:chExt cx="7926187" cy="5313237"/>
          </a:xfrm>
        </p:grpSpPr>
        <p:pic>
          <p:nvPicPr>
            <p:cNvPr id="3" name="Imagen 2"/>
            <p:cNvPicPr/>
            <p:nvPr/>
          </p:nvPicPr>
          <p:blipFill rotWithShape="1">
            <a:blip r:embed="rId2"/>
            <a:stretch/>
          </p:blipFill>
          <p:spPr>
            <a:xfrm>
              <a:off x="6252070" y="3334503"/>
              <a:ext cx="3864047" cy="2572811"/>
            </a:xfrm>
            <a:prstGeom prst="rect">
              <a:avLst/>
            </a:prstGeom>
            <a:noFill/>
            <a:ln>
              <a:noFill/>
            </a:ln>
          </p:spPr>
        </p:pic>
        <p:pic>
          <p:nvPicPr>
            <p:cNvPr id="4" name="Imagen 3"/>
            <p:cNvPicPr/>
            <p:nvPr/>
          </p:nvPicPr>
          <p:blipFill rotWithShape="1">
            <a:blip r:embed="rId3"/>
            <a:srcRect l="4064"/>
            <a:stretch/>
          </p:blipFill>
          <p:spPr>
            <a:xfrm>
              <a:off x="6262956" y="594077"/>
              <a:ext cx="3846462" cy="2672923"/>
            </a:xfrm>
            <a:prstGeom prst="rect">
              <a:avLst/>
            </a:prstGeom>
            <a:noFill/>
            <a:ln>
              <a:noFill/>
            </a:ln>
          </p:spPr>
        </p:pic>
        <p:pic>
          <p:nvPicPr>
            <p:cNvPr id="5" name="Imagen 4"/>
            <p:cNvPicPr/>
            <p:nvPr/>
          </p:nvPicPr>
          <p:blipFill rotWithShape="1">
            <a:blip r:embed="rId4"/>
            <a:stretch/>
          </p:blipFill>
          <p:spPr>
            <a:xfrm>
              <a:off x="2189930" y="594077"/>
              <a:ext cx="4009385" cy="2672923"/>
            </a:xfrm>
            <a:prstGeom prst="rect">
              <a:avLst/>
            </a:prstGeom>
            <a:noFill/>
            <a:ln>
              <a:noFill/>
            </a:ln>
          </p:spPr>
        </p:pic>
        <p:pic>
          <p:nvPicPr>
            <p:cNvPr id="6" name="Imagen 5"/>
            <p:cNvPicPr/>
            <p:nvPr/>
          </p:nvPicPr>
          <p:blipFill rotWithShape="1">
            <a:blip r:embed="rId5"/>
            <a:stretch/>
          </p:blipFill>
          <p:spPr>
            <a:xfrm>
              <a:off x="2204052" y="3308578"/>
              <a:ext cx="4009385" cy="2566007"/>
            </a:xfrm>
            <a:prstGeom prst="rect">
              <a:avLst/>
            </a:prstGeom>
            <a:noFill/>
            <a:ln>
              <a:noFill/>
            </a:ln>
          </p:spPr>
        </p:pic>
      </p:grpSp>
      <p:pic>
        <p:nvPicPr>
          <p:cNvPr id="7" name="Imagen 6">
            <a:extLst>
              <a:ext uri="{FF2B5EF4-FFF2-40B4-BE49-F238E27FC236}">
                <a16:creationId xmlns:a16="http://schemas.microsoft.com/office/drawing/2014/main" id="{C634E426-2920-7445-B2D3-C470037DDCCA}"/>
              </a:ext>
            </a:extLst>
          </p:cNvPr>
          <p:cNvPicPr>
            <a:picLocks noChangeAspect="1"/>
          </p:cNvPicPr>
          <p:nvPr/>
        </p:nvPicPr>
        <p:blipFill>
          <a:blip r:embed="rId6"/>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1984709593"/>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F031C6F3-3673-ED45-B4BC-AD7DB1A6BAAA}"/>
              </a:ext>
            </a:extLst>
          </p:cNvPr>
          <p:cNvGrpSpPr/>
          <p:nvPr/>
        </p:nvGrpSpPr>
        <p:grpSpPr>
          <a:xfrm>
            <a:off x="2014710" y="580521"/>
            <a:ext cx="8179761" cy="5257984"/>
            <a:chOff x="2052810" y="580521"/>
            <a:chExt cx="8179761" cy="5257984"/>
          </a:xfrm>
        </p:grpSpPr>
        <p:pic>
          <p:nvPicPr>
            <p:cNvPr id="3" name="Imagen 12" descr="Un grupo de personas de pie&#10;&#10;Descripción generada con confianza alta">
              <a:extLst>
                <a:ext uri="{FF2B5EF4-FFF2-40B4-BE49-F238E27FC236}">
                  <a16:creationId xmlns:a16="http://schemas.microsoft.com/office/drawing/2014/main" id="{FD72DFBD-1ECB-452B-8033-69966A90B9BD}"/>
                </a:ext>
              </a:extLst>
            </p:cNvPr>
            <p:cNvPicPr>
              <a:picLocks noChangeAspect="1"/>
            </p:cNvPicPr>
            <p:nvPr/>
          </p:nvPicPr>
          <p:blipFill rotWithShape="1">
            <a:blip r:embed="rId2"/>
            <a:srcRect r="6857" b="4"/>
            <a:stretch/>
          </p:blipFill>
          <p:spPr>
            <a:xfrm>
              <a:off x="2052811" y="580521"/>
              <a:ext cx="4049359" cy="2602028"/>
            </a:xfrm>
            <a:prstGeom prst="rect">
              <a:avLst/>
            </a:prstGeom>
          </p:spPr>
        </p:pic>
        <p:pic>
          <p:nvPicPr>
            <p:cNvPr id="4" name="Imagen 2" descr="Un grupo de personas posando delante de ventana&#10;&#10;Descripción generada con confianza alta">
              <a:extLst>
                <a:ext uri="{FF2B5EF4-FFF2-40B4-BE49-F238E27FC236}">
                  <a16:creationId xmlns:a16="http://schemas.microsoft.com/office/drawing/2014/main" id="{BEA40ECB-1ED8-4FD7-9E4A-28C8C5862720}"/>
                </a:ext>
              </a:extLst>
            </p:cNvPr>
            <p:cNvPicPr>
              <a:picLocks noChangeAspect="1"/>
            </p:cNvPicPr>
            <p:nvPr/>
          </p:nvPicPr>
          <p:blipFill rotWithShape="1">
            <a:blip r:embed="rId3"/>
            <a:srcRect r="-2" b="4449"/>
            <a:stretch/>
          </p:blipFill>
          <p:spPr>
            <a:xfrm>
              <a:off x="6183214" y="580521"/>
              <a:ext cx="4049357" cy="2602028"/>
            </a:xfrm>
            <a:prstGeom prst="rect">
              <a:avLst/>
            </a:prstGeom>
          </p:spPr>
        </p:pic>
        <p:pic>
          <p:nvPicPr>
            <p:cNvPr id="5" name="Imagen 10" descr="Un grupo de personas sentadas alrededor de una multitud de gente&#10;&#10;Descripción generada con confianza alta">
              <a:extLst>
                <a:ext uri="{FF2B5EF4-FFF2-40B4-BE49-F238E27FC236}">
                  <a16:creationId xmlns:a16="http://schemas.microsoft.com/office/drawing/2014/main" id="{79623F5F-211B-44CF-88BD-287A5CA4E01F}"/>
                </a:ext>
              </a:extLst>
            </p:cNvPr>
            <p:cNvPicPr>
              <a:picLocks noChangeAspect="1"/>
            </p:cNvPicPr>
            <p:nvPr/>
          </p:nvPicPr>
          <p:blipFill rotWithShape="1">
            <a:blip r:embed="rId4"/>
            <a:srcRect l="1750" r="4122"/>
            <a:stretch/>
          </p:blipFill>
          <p:spPr>
            <a:xfrm>
              <a:off x="2052810" y="3263593"/>
              <a:ext cx="4049359" cy="2574912"/>
            </a:xfrm>
            <a:prstGeom prst="rect">
              <a:avLst/>
            </a:prstGeom>
          </p:spPr>
        </p:pic>
        <p:pic>
          <p:nvPicPr>
            <p:cNvPr id="6" name="Imagen 4" descr="Un grupo de personas en un auditorio&#10;&#10;Descripción generada con confianza alta">
              <a:extLst>
                <a:ext uri="{FF2B5EF4-FFF2-40B4-BE49-F238E27FC236}">
                  <a16:creationId xmlns:a16="http://schemas.microsoft.com/office/drawing/2014/main" id="{17D4A2F4-67BE-47D7-989B-E72DC871F44C}"/>
                </a:ext>
              </a:extLst>
            </p:cNvPr>
            <p:cNvPicPr>
              <a:picLocks noChangeAspect="1"/>
            </p:cNvPicPr>
            <p:nvPr/>
          </p:nvPicPr>
          <p:blipFill rotWithShape="1">
            <a:blip r:embed="rId5"/>
            <a:srcRect t="5447" r="-2" b="-2"/>
            <a:stretch/>
          </p:blipFill>
          <p:spPr>
            <a:xfrm>
              <a:off x="6183212" y="3263593"/>
              <a:ext cx="4049358" cy="2574912"/>
            </a:xfrm>
            <a:prstGeom prst="rect">
              <a:avLst/>
            </a:prstGeom>
          </p:spPr>
        </p:pic>
      </p:grpSp>
      <p:pic>
        <p:nvPicPr>
          <p:cNvPr id="7" name="Imagen 6">
            <a:extLst>
              <a:ext uri="{FF2B5EF4-FFF2-40B4-BE49-F238E27FC236}">
                <a16:creationId xmlns:a16="http://schemas.microsoft.com/office/drawing/2014/main" id="{1C62B9E2-6AFD-0E45-9787-0F843F5265B0}"/>
              </a:ext>
            </a:extLst>
          </p:cNvPr>
          <p:cNvPicPr>
            <a:picLocks noChangeAspect="1"/>
          </p:cNvPicPr>
          <p:nvPr/>
        </p:nvPicPr>
        <p:blipFill>
          <a:blip r:embed="rId6"/>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150640700"/>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p:cNvSpPr/>
          <p:nvPr/>
        </p:nvSpPr>
        <p:spPr>
          <a:xfrm>
            <a:off x="1181100" y="1572126"/>
            <a:ext cx="9829800" cy="3797300"/>
          </a:xfrm>
          <a:prstGeom prst="roundRect">
            <a:avLst>
              <a:gd name="adj" fmla="val 4990"/>
            </a:avLst>
          </a:prstGeom>
          <a:solidFill>
            <a:schemeClr val="bg1"/>
          </a:solidFill>
          <a:ln w="57150">
            <a:solidFill>
              <a:srgbClr val="F3BE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CuadroTexto 3"/>
          <p:cNvSpPr txBox="1"/>
          <p:nvPr/>
        </p:nvSpPr>
        <p:spPr>
          <a:xfrm>
            <a:off x="1494640" y="1852245"/>
            <a:ext cx="9227127" cy="3337517"/>
          </a:xfrm>
          <a:prstGeom prst="rect">
            <a:avLst/>
          </a:prstGeom>
          <a:noFill/>
        </p:spPr>
        <p:txBody>
          <a:bodyPr wrap="square" rtlCol="0">
            <a:spAutoFit/>
          </a:bodyPr>
          <a:lstStyle/>
          <a:p>
            <a:pPr algn="just">
              <a:lnSpc>
                <a:spcPts val="2300"/>
              </a:lnSpc>
            </a:pPr>
            <a:r>
              <a:rPr lang="es-MX" sz="2200" dirty="0">
                <a:solidFill>
                  <a:srgbClr val="575756"/>
                </a:solidFill>
              </a:rPr>
              <a:t>El </a:t>
            </a:r>
            <a:r>
              <a:rPr lang="es-MX" sz="2200" b="1" i="1" dirty="0">
                <a:solidFill>
                  <a:srgbClr val="DEA329"/>
                </a:solidFill>
              </a:rPr>
              <a:t>29</a:t>
            </a:r>
            <a:r>
              <a:rPr lang="es-MX" sz="2200" dirty="0">
                <a:solidFill>
                  <a:srgbClr val="575756"/>
                </a:solidFill>
              </a:rPr>
              <a:t> y </a:t>
            </a:r>
            <a:r>
              <a:rPr lang="es-MX" sz="2200" b="1" dirty="0">
                <a:solidFill>
                  <a:srgbClr val="DEA329"/>
                </a:solidFill>
              </a:rPr>
              <a:t>30</a:t>
            </a:r>
            <a:r>
              <a:rPr lang="es-MX" sz="2200" dirty="0">
                <a:solidFill>
                  <a:srgbClr val="575756"/>
                </a:solidFill>
              </a:rPr>
              <a:t> </a:t>
            </a:r>
            <a:r>
              <a:rPr lang="es-MX" sz="2200" b="1" i="1" dirty="0">
                <a:solidFill>
                  <a:srgbClr val="DEA329"/>
                </a:solidFill>
              </a:rPr>
              <a:t>de junio de 2020</a:t>
            </a:r>
            <a:r>
              <a:rPr lang="es-MX" sz="2200" dirty="0">
                <a:solidFill>
                  <a:srgbClr val="575756"/>
                </a:solidFill>
              </a:rPr>
              <a:t>, a las 14:00 horas, el IEE moderó el desarrollo de la audiencia pública que se llevó a cabo a través de transmisión en vivo por las redes sociales de la Secretaría General de gobierno del Estado de Chihuahua.</a:t>
            </a:r>
          </a:p>
          <a:p>
            <a:pPr algn="just">
              <a:lnSpc>
                <a:spcPts val="2300"/>
              </a:lnSpc>
            </a:pPr>
            <a:endParaRPr lang="es-MX" sz="2200" dirty="0">
              <a:solidFill>
                <a:srgbClr val="575756"/>
              </a:solidFill>
            </a:endParaRPr>
          </a:p>
          <a:p>
            <a:pPr algn="just">
              <a:lnSpc>
                <a:spcPts val="2300"/>
              </a:lnSpc>
            </a:pPr>
            <a:r>
              <a:rPr lang="es-MX" sz="2200" dirty="0">
                <a:solidFill>
                  <a:srgbClr val="575756"/>
                </a:solidFill>
              </a:rPr>
              <a:t>La </a:t>
            </a:r>
            <a:r>
              <a:rPr lang="es-MX" sz="2200" b="1" i="1" dirty="0">
                <a:solidFill>
                  <a:srgbClr val="DEA329"/>
                </a:solidFill>
              </a:rPr>
              <a:t>audiencia pública </a:t>
            </a:r>
            <a:r>
              <a:rPr lang="es-MX" sz="2200" dirty="0">
                <a:solidFill>
                  <a:srgbClr val="575756"/>
                </a:solidFill>
              </a:rPr>
              <a:t>fue convocada por el Gobierno del Estado de Chihuahua a solicitud de varias Organizaciones de la Sociedad Civil; en la cual se analizó la situación de la tala clandestina en la Sierra Tarahumara y su principal objetivo fue conocer y visibilizar la problemática que existe en la región y lograr que fuera considerada de atención prioritaria por parte del Estado con presupuesto público designado para garantizar los derechos humanos de los Pueblos Originarios.</a:t>
            </a:r>
          </a:p>
        </p:txBody>
      </p:sp>
      <p:pic>
        <p:nvPicPr>
          <p:cNvPr id="6" name="Imagen 5">
            <a:extLst>
              <a:ext uri="{FF2B5EF4-FFF2-40B4-BE49-F238E27FC236}">
                <a16:creationId xmlns:a16="http://schemas.microsoft.com/office/drawing/2014/main" id="{9EB6609C-8C1C-634C-AF33-31CD1194437C}"/>
              </a:ext>
            </a:extLst>
          </p:cNvPr>
          <p:cNvPicPr>
            <a:picLocks noChangeAspect="1"/>
          </p:cNvPicPr>
          <p:nvPr/>
        </p:nvPicPr>
        <p:blipFill>
          <a:blip r:embed="rId2"/>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2082508734"/>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A1B34DCE-2915-6349-9369-4E490680B7ED}"/>
              </a:ext>
            </a:extLst>
          </p:cNvPr>
          <p:cNvGrpSpPr/>
          <p:nvPr/>
        </p:nvGrpSpPr>
        <p:grpSpPr>
          <a:xfrm>
            <a:off x="1757330" y="889002"/>
            <a:ext cx="8847170" cy="4897759"/>
            <a:chOff x="1719230" y="889002"/>
            <a:chExt cx="8847170" cy="4897759"/>
          </a:xfrm>
        </p:grpSpPr>
        <p:pic>
          <p:nvPicPr>
            <p:cNvPr id="3" name="Imagen 2" descr="Interfaz de usuario gráfica&#10;&#10;Descripción generada automáticamente">
              <a:extLst>
                <a:ext uri="{FF2B5EF4-FFF2-40B4-BE49-F238E27FC236}">
                  <a16:creationId xmlns:a16="http://schemas.microsoft.com/office/drawing/2014/main" id="{28DE79F6-D6F6-514D-ABB8-115D33485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230" y="889002"/>
              <a:ext cx="4230755" cy="2404913"/>
            </a:xfrm>
            <a:prstGeom prst="rect">
              <a:avLst/>
            </a:prstGeom>
          </p:spPr>
        </p:pic>
        <p:pic>
          <p:nvPicPr>
            <p:cNvPr id="4" name="Imagen 3">
              <a:extLst>
                <a:ext uri="{FF2B5EF4-FFF2-40B4-BE49-F238E27FC236}">
                  <a16:creationId xmlns:a16="http://schemas.microsoft.com/office/drawing/2014/main" id="{73EBD510-4A39-0641-A6D5-2D74EFACED63}"/>
                </a:ext>
              </a:extLst>
            </p:cNvPr>
            <p:cNvPicPr>
              <a:picLocks noChangeAspect="1"/>
            </p:cNvPicPr>
            <p:nvPr/>
          </p:nvPicPr>
          <p:blipFill rotWithShape="1">
            <a:blip r:embed="rId3">
              <a:extLst>
                <a:ext uri="{28A0092B-C50C-407E-A947-70E740481C1C}">
                  <a14:useLocalDpi xmlns:a14="http://schemas.microsoft.com/office/drawing/2010/main" val="0"/>
                </a:ext>
              </a:extLst>
            </a:blip>
            <a:srcRect l="1459" r="1317"/>
            <a:stretch/>
          </p:blipFill>
          <p:spPr>
            <a:xfrm>
              <a:off x="6055317" y="889002"/>
              <a:ext cx="4510913" cy="2395960"/>
            </a:xfrm>
            <a:prstGeom prst="rect">
              <a:avLst/>
            </a:prstGeom>
          </p:spPr>
        </p:pic>
        <p:pic>
          <p:nvPicPr>
            <p:cNvPr id="5" name="Imagen 4" descr="Un grupo de personas frente a una pantalla&#10;&#10;Descripción generada automáticamente">
              <a:extLst>
                <a:ext uri="{FF2B5EF4-FFF2-40B4-BE49-F238E27FC236}">
                  <a16:creationId xmlns:a16="http://schemas.microsoft.com/office/drawing/2014/main" id="{9B70EACD-0B14-3C44-9893-06E89240CE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5317" y="3381849"/>
              <a:ext cx="4511083" cy="2404912"/>
            </a:xfrm>
            <a:prstGeom prst="rect">
              <a:avLst/>
            </a:prstGeom>
          </p:spPr>
        </p:pic>
        <p:pic>
          <p:nvPicPr>
            <p:cNvPr id="6" name="Imagen 5">
              <a:extLst>
                <a:ext uri="{FF2B5EF4-FFF2-40B4-BE49-F238E27FC236}">
                  <a16:creationId xmlns:a16="http://schemas.microsoft.com/office/drawing/2014/main" id="{76404665-D496-3941-B55E-133BBE4A644C}"/>
                </a:ext>
              </a:extLst>
            </p:cNvPr>
            <p:cNvPicPr>
              <a:picLocks noChangeAspect="1"/>
            </p:cNvPicPr>
            <p:nvPr/>
          </p:nvPicPr>
          <p:blipFill rotWithShape="1">
            <a:blip r:embed="rId5">
              <a:extLst>
                <a:ext uri="{28A0092B-C50C-407E-A947-70E740481C1C}">
                  <a14:useLocalDpi xmlns:a14="http://schemas.microsoft.com/office/drawing/2010/main" val="0"/>
                </a:ext>
              </a:extLst>
            </a:blip>
            <a:srcRect r="3314"/>
            <a:stretch/>
          </p:blipFill>
          <p:spPr>
            <a:xfrm>
              <a:off x="1719230" y="3381849"/>
              <a:ext cx="4230541" cy="2394691"/>
            </a:xfrm>
            <a:prstGeom prst="rect">
              <a:avLst/>
            </a:prstGeom>
          </p:spPr>
        </p:pic>
      </p:grpSp>
      <p:pic>
        <p:nvPicPr>
          <p:cNvPr id="7" name="Imagen 6">
            <a:extLst>
              <a:ext uri="{FF2B5EF4-FFF2-40B4-BE49-F238E27FC236}">
                <a16:creationId xmlns:a16="http://schemas.microsoft.com/office/drawing/2014/main" id="{32915CD4-BFF1-8241-B7C0-ABE98E8636B8}"/>
              </a:ext>
            </a:extLst>
          </p:cNvPr>
          <p:cNvPicPr>
            <a:picLocks noChangeAspect="1"/>
          </p:cNvPicPr>
          <p:nvPr/>
        </p:nvPicPr>
        <p:blipFill>
          <a:blip r:embed="rId6"/>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1035813532"/>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37576" y="437577"/>
            <a:ext cx="6330387" cy="584775"/>
          </a:xfrm>
          <a:prstGeom prst="rect">
            <a:avLst/>
          </a:prstGeom>
        </p:spPr>
        <p:txBody>
          <a:bodyPr wrap="none">
            <a:spAutoFit/>
          </a:bodyPr>
          <a:lstStyle/>
          <a:p>
            <a:pPr algn="ctr">
              <a:spcAft>
                <a:spcPts val="1200"/>
              </a:spcAft>
            </a:pPr>
            <a:r>
              <a:rPr lang="es-MX" sz="3200" b="1" dirty="0">
                <a:solidFill>
                  <a:srgbClr val="B77317"/>
                </a:solidFill>
              </a:rPr>
              <a:t>Importancia de la </a:t>
            </a:r>
            <a:r>
              <a:rPr lang="es-MX" sz="3200" b="1" i="1" dirty="0">
                <a:solidFill>
                  <a:srgbClr val="DEA329"/>
                </a:solidFill>
              </a:rPr>
              <a:t>audiencia pública </a:t>
            </a:r>
          </a:p>
        </p:txBody>
      </p:sp>
      <p:sp>
        <p:nvSpPr>
          <p:cNvPr id="5" name="CuadroTexto 4"/>
          <p:cNvSpPr txBox="1"/>
          <p:nvPr/>
        </p:nvSpPr>
        <p:spPr>
          <a:xfrm>
            <a:off x="1520040" y="1802994"/>
            <a:ext cx="9227127" cy="3093154"/>
          </a:xfrm>
          <a:prstGeom prst="rect">
            <a:avLst/>
          </a:prstGeom>
          <a:noFill/>
        </p:spPr>
        <p:txBody>
          <a:bodyPr wrap="square" lIns="91440" tIns="45720" rIns="91440" bIns="45720" rtlCol="0" anchor="t">
            <a:spAutoFit/>
          </a:bodyPr>
          <a:lstStyle/>
          <a:p>
            <a:pPr algn="just">
              <a:lnSpc>
                <a:spcPts val="2600"/>
              </a:lnSpc>
            </a:pPr>
            <a:r>
              <a:rPr lang="es-MX" sz="2200" dirty="0">
                <a:solidFill>
                  <a:srgbClr val="575756"/>
                </a:solidFill>
              </a:rPr>
              <a:t>La </a:t>
            </a:r>
            <a:r>
              <a:rPr lang="es-MX" sz="2200" b="1" i="1" dirty="0">
                <a:solidFill>
                  <a:srgbClr val="DEA329"/>
                </a:solidFill>
              </a:rPr>
              <a:t>audiencia pública </a:t>
            </a:r>
            <a:r>
              <a:rPr lang="es-MX" sz="2200" dirty="0">
                <a:solidFill>
                  <a:srgbClr val="575756"/>
                </a:solidFill>
              </a:rPr>
              <a:t>tiene el propósito de que la población exprese directamente a la autoridad sus inquietudes y propuestas y esta última las escuche para conocerlas, entenderlas y darles respuesta argumentada y fundada en normas vigentes. </a:t>
            </a:r>
          </a:p>
          <a:p>
            <a:pPr algn="just">
              <a:lnSpc>
                <a:spcPts val="1400"/>
              </a:lnSpc>
            </a:pPr>
            <a:endParaRPr lang="es-MX" sz="2200" dirty="0">
              <a:solidFill>
                <a:srgbClr val="575756"/>
              </a:solidFill>
            </a:endParaRPr>
          </a:p>
          <a:p>
            <a:pPr algn="just">
              <a:lnSpc>
                <a:spcPts val="2600"/>
              </a:lnSpc>
            </a:pPr>
            <a:r>
              <a:rPr lang="es-MX" sz="2200" dirty="0">
                <a:solidFill>
                  <a:srgbClr val="575756"/>
                </a:solidFill>
              </a:rPr>
              <a:t>Todo ello, frente a la población asistente, así como la que vea o escuche la audiencia por los medios de difusión, en vivo o diferidos.</a:t>
            </a:r>
          </a:p>
          <a:p>
            <a:pPr algn="just">
              <a:lnSpc>
                <a:spcPts val="1400"/>
              </a:lnSpc>
            </a:pPr>
            <a:endParaRPr lang="es-MX" sz="2200" dirty="0">
              <a:solidFill>
                <a:srgbClr val="575756"/>
              </a:solidFill>
            </a:endParaRPr>
          </a:p>
          <a:p>
            <a:pPr algn="just">
              <a:lnSpc>
                <a:spcPts val="2600"/>
              </a:lnSpc>
            </a:pPr>
            <a:r>
              <a:rPr lang="es-MX" sz="2200" dirty="0">
                <a:solidFill>
                  <a:srgbClr val="575756"/>
                </a:solidFill>
              </a:rPr>
              <a:t>El formato de la audiencia puede ser muy variado y de preferencia, cuando es solicitada por los habitantes, se acuerda entre la autoridad y los solicitantes.</a:t>
            </a:r>
          </a:p>
        </p:txBody>
      </p:sp>
      <p:sp>
        <p:nvSpPr>
          <p:cNvPr id="6" name="Rectángulo redondeado 5"/>
          <p:cNvSpPr/>
          <p:nvPr/>
        </p:nvSpPr>
        <p:spPr>
          <a:xfrm>
            <a:off x="1264220" y="1592178"/>
            <a:ext cx="9759379" cy="3594100"/>
          </a:xfrm>
          <a:prstGeom prst="roundRect">
            <a:avLst>
              <a:gd name="adj" fmla="val 4990"/>
            </a:avLst>
          </a:prstGeom>
          <a:noFill/>
          <a:ln w="57150">
            <a:solidFill>
              <a:srgbClr val="F3BE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00"/>
              </a:lnSpc>
            </a:pPr>
            <a:endParaRPr lang="es-ES_tradnl" dirty="0"/>
          </a:p>
          <a:p>
            <a:pPr algn="ctr">
              <a:lnSpc>
                <a:spcPts val="2000"/>
              </a:lnSpc>
            </a:pPr>
            <a:endParaRPr lang="es-ES_tradnl" dirty="0"/>
          </a:p>
        </p:txBody>
      </p:sp>
      <p:pic>
        <p:nvPicPr>
          <p:cNvPr id="7" name="Imagen 6">
            <a:extLst>
              <a:ext uri="{FF2B5EF4-FFF2-40B4-BE49-F238E27FC236}">
                <a16:creationId xmlns:a16="http://schemas.microsoft.com/office/drawing/2014/main" id="{387A7C6A-F814-D548-AF12-B3440D12D3D5}"/>
              </a:ext>
            </a:extLst>
          </p:cNvPr>
          <p:cNvPicPr>
            <a:picLocks noChangeAspect="1"/>
          </p:cNvPicPr>
          <p:nvPr/>
        </p:nvPicPr>
        <p:blipFill>
          <a:blip r:embed="rId3"/>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1415589742"/>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Agrupar 4"/>
          <p:cNvGrpSpPr/>
          <p:nvPr/>
        </p:nvGrpSpPr>
        <p:grpSpPr>
          <a:xfrm>
            <a:off x="1424867" y="2998407"/>
            <a:ext cx="2100758" cy="903410"/>
            <a:chOff x="1424867" y="2998407"/>
            <a:chExt cx="2100758" cy="903410"/>
          </a:xfrm>
        </p:grpSpPr>
        <p:sp>
          <p:nvSpPr>
            <p:cNvPr id="2" name="Rectángulo redondeado 1"/>
            <p:cNvSpPr/>
            <p:nvPr/>
          </p:nvSpPr>
          <p:spPr>
            <a:xfrm>
              <a:off x="1424867" y="2998407"/>
              <a:ext cx="2100758" cy="903410"/>
            </a:xfrm>
            <a:prstGeom prst="roundRect">
              <a:avLst>
                <a:gd name="adj" fmla="val 7445"/>
              </a:avLst>
            </a:prstGeom>
            <a:solidFill>
              <a:srgbClr val="E9B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 name="CuadroTexto 2"/>
            <p:cNvSpPr txBox="1"/>
            <p:nvPr/>
          </p:nvSpPr>
          <p:spPr>
            <a:xfrm>
              <a:off x="1571918" y="3063894"/>
              <a:ext cx="1821731" cy="837922"/>
            </a:xfrm>
            <a:prstGeom prst="rect">
              <a:avLst/>
            </a:prstGeom>
            <a:noFill/>
          </p:spPr>
          <p:txBody>
            <a:bodyPr wrap="square" rtlCol="0">
              <a:spAutoFit/>
            </a:bodyPr>
            <a:lstStyle/>
            <a:p>
              <a:pPr algn="ctr">
                <a:lnSpc>
                  <a:spcPts val="2900"/>
                </a:lnSpc>
              </a:pPr>
              <a:r>
                <a:rPr lang="es-MX" sz="2800" b="1" i="1" dirty="0">
                  <a:solidFill>
                    <a:schemeClr val="bg1"/>
                  </a:solidFill>
                </a:rPr>
                <a:t>Audiencia pública</a:t>
              </a:r>
            </a:p>
          </p:txBody>
        </p:sp>
      </p:grpSp>
      <p:sp>
        <p:nvSpPr>
          <p:cNvPr id="6" name="Rectángulo 5">
            <a:extLst>
              <a:ext uri="{FF2B5EF4-FFF2-40B4-BE49-F238E27FC236}">
                <a16:creationId xmlns:a16="http://schemas.microsoft.com/office/drawing/2014/main" id="{25A5A53C-E1B0-4876-A32A-D7A7763DA6B5}"/>
              </a:ext>
            </a:extLst>
          </p:cNvPr>
          <p:cNvSpPr/>
          <p:nvPr/>
        </p:nvSpPr>
        <p:spPr>
          <a:xfrm>
            <a:off x="8688591" y="6052235"/>
            <a:ext cx="3113590" cy="323165"/>
          </a:xfrm>
          <a:prstGeom prst="rect">
            <a:avLst/>
          </a:prstGeom>
        </p:spPr>
        <p:txBody>
          <a:bodyPr wrap="square">
            <a:spAutoFit/>
          </a:bodyPr>
          <a:lstStyle/>
          <a:p>
            <a:pPr algn="r"/>
            <a:r>
              <a:rPr lang="es-MX" sz="1500" dirty="0">
                <a:solidFill>
                  <a:srgbClr val="E9B32E"/>
                </a:solidFill>
                <a:latin typeface="Calibri" panose="020F0502020204030204" pitchFamily="34" charset="0"/>
                <a:ea typeface="Times New Roman" panose="02020603050405020304" pitchFamily="18" charset="0"/>
                <a:cs typeface="Times New Roman" panose="02020603050405020304" pitchFamily="18" charset="0"/>
              </a:rPr>
              <a:t>Art. 62, LPC</a:t>
            </a:r>
            <a:endParaRPr lang="es-MX" sz="1500" dirty="0">
              <a:solidFill>
                <a:srgbClr val="E9B32E"/>
              </a:solidFill>
            </a:endParaRPr>
          </a:p>
        </p:txBody>
      </p:sp>
      <p:sp>
        <p:nvSpPr>
          <p:cNvPr id="13" name="Abrir llave 12"/>
          <p:cNvSpPr/>
          <p:nvPr/>
        </p:nvSpPr>
        <p:spPr>
          <a:xfrm>
            <a:off x="3872123" y="1145357"/>
            <a:ext cx="301752" cy="4567286"/>
          </a:xfrm>
          <a:prstGeom prst="leftBrace">
            <a:avLst/>
          </a:prstGeom>
          <a:noFill/>
          <a:ln w="28575">
            <a:solidFill>
              <a:srgbClr val="E9B32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_tradnl" dirty="0"/>
          </a:p>
        </p:txBody>
      </p:sp>
      <p:sp>
        <p:nvSpPr>
          <p:cNvPr id="12" name="CuadroTexto 11"/>
          <p:cNvSpPr txBox="1"/>
          <p:nvPr/>
        </p:nvSpPr>
        <p:spPr>
          <a:xfrm>
            <a:off x="4361338" y="1565488"/>
            <a:ext cx="5957740" cy="734625"/>
          </a:xfrm>
          <a:prstGeom prst="rect">
            <a:avLst/>
          </a:prstGeom>
          <a:noFill/>
        </p:spPr>
        <p:txBody>
          <a:bodyPr wrap="square" rtlCol="0">
            <a:spAutoFit/>
          </a:bodyPr>
          <a:lstStyle/>
          <a:p>
            <a:pPr>
              <a:lnSpc>
                <a:spcPts val="2400"/>
              </a:lnSpc>
            </a:pPr>
            <a:r>
              <a:rPr lang="es-MX" sz="2200" dirty="0">
                <a:solidFill>
                  <a:srgbClr val="575756"/>
                </a:solidFill>
              </a:rPr>
              <a:t>Evento público </a:t>
            </a:r>
            <a:r>
              <a:rPr lang="es-MX" sz="2200" dirty="0">
                <a:solidFill>
                  <a:schemeClr val="tx1">
                    <a:lumMod val="65000"/>
                    <a:lumOff val="35000"/>
                  </a:schemeClr>
                </a:solidFill>
              </a:rPr>
              <a:t>con p</a:t>
            </a:r>
            <a:r>
              <a:rPr lang="es-MX" sz="2200" dirty="0">
                <a:solidFill>
                  <a:srgbClr val="575756"/>
                </a:solidFill>
              </a:rPr>
              <a:t>resencia de las autoridades, en el que las y los habitantes:</a:t>
            </a:r>
          </a:p>
        </p:txBody>
      </p:sp>
      <p:grpSp>
        <p:nvGrpSpPr>
          <p:cNvPr id="7" name="Agrupar 6"/>
          <p:cNvGrpSpPr/>
          <p:nvPr/>
        </p:nvGrpSpPr>
        <p:grpSpPr>
          <a:xfrm>
            <a:off x="4690681" y="2396790"/>
            <a:ext cx="5552197" cy="2913618"/>
            <a:chOff x="4690681" y="2396790"/>
            <a:chExt cx="5552197" cy="2913618"/>
          </a:xfrm>
        </p:grpSpPr>
        <p:sp>
          <p:nvSpPr>
            <p:cNvPr id="4" name="Rectángulo 3"/>
            <p:cNvSpPr/>
            <p:nvPr/>
          </p:nvSpPr>
          <p:spPr>
            <a:xfrm>
              <a:off x="4784758" y="2396790"/>
              <a:ext cx="5458120" cy="2913618"/>
            </a:xfrm>
            <a:prstGeom prst="rect">
              <a:avLst/>
            </a:prstGeom>
          </p:spPr>
          <p:txBody>
            <a:bodyPr wrap="square">
              <a:spAutoFit/>
            </a:bodyPr>
            <a:lstStyle/>
            <a:p>
              <a:pPr lvl="0" algn="just">
                <a:lnSpc>
                  <a:spcPts val="2300"/>
                </a:lnSpc>
                <a:spcBef>
                  <a:spcPts val="0"/>
                </a:spcBef>
                <a:buClr>
                  <a:srgbClr val="B84849"/>
                </a:buClr>
              </a:pPr>
              <a:r>
                <a:rPr lang="es-MX" sz="2200" dirty="0">
                  <a:solidFill>
                    <a:schemeClr val="tx1">
                      <a:lumMod val="65000"/>
                      <a:lumOff val="35000"/>
                    </a:schemeClr>
                  </a:solidFill>
                </a:rPr>
                <a:t>solicitan y reciben información sobre el actuar de las autoridades;</a:t>
              </a:r>
            </a:p>
            <a:p>
              <a:pPr lvl="0" algn="just">
                <a:lnSpc>
                  <a:spcPts val="1200"/>
                </a:lnSpc>
                <a:spcBef>
                  <a:spcPts val="0"/>
                </a:spcBef>
                <a:buClr>
                  <a:srgbClr val="B84849"/>
                </a:buClr>
              </a:pPr>
              <a:endParaRPr lang="es-MX" sz="2200" dirty="0">
                <a:solidFill>
                  <a:schemeClr val="tx1">
                    <a:lumMod val="65000"/>
                    <a:lumOff val="35000"/>
                  </a:schemeClr>
                </a:solidFill>
              </a:endParaRPr>
            </a:p>
            <a:p>
              <a:pPr lvl="0" algn="just">
                <a:lnSpc>
                  <a:spcPts val="2300"/>
                </a:lnSpc>
                <a:spcBef>
                  <a:spcPts val="0"/>
                </a:spcBef>
                <a:buClr>
                  <a:srgbClr val="B84849"/>
                </a:buClr>
              </a:pPr>
              <a:r>
                <a:rPr lang="es-MX" sz="2200" dirty="0">
                  <a:solidFill>
                    <a:schemeClr val="tx1">
                      <a:lumMod val="65000"/>
                      <a:lumOff val="35000"/>
                    </a:schemeClr>
                  </a:solidFill>
                </a:rPr>
                <a:t>formulan peticiones, propuestas o quejas sobre las funciones públicas;</a:t>
              </a:r>
            </a:p>
            <a:p>
              <a:pPr lvl="0" algn="just">
                <a:lnSpc>
                  <a:spcPts val="1200"/>
                </a:lnSpc>
                <a:spcBef>
                  <a:spcPts val="0"/>
                </a:spcBef>
                <a:buClr>
                  <a:srgbClr val="B84849"/>
                </a:buClr>
              </a:pPr>
              <a:endParaRPr lang="es-MX" sz="2200" dirty="0">
                <a:solidFill>
                  <a:schemeClr val="tx1">
                    <a:lumMod val="65000"/>
                    <a:lumOff val="35000"/>
                  </a:schemeClr>
                </a:solidFill>
              </a:endParaRPr>
            </a:p>
            <a:p>
              <a:pPr lvl="0" algn="just">
                <a:lnSpc>
                  <a:spcPts val="2300"/>
                </a:lnSpc>
                <a:spcBef>
                  <a:spcPts val="0"/>
                </a:spcBef>
                <a:buClr>
                  <a:srgbClr val="B84849"/>
                </a:buClr>
              </a:pPr>
              <a:r>
                <a:rPr lang="es-MX" sz="2200" dirty="0">
                  <a:solidFill>
                    <a:schemeClr val="tx1">
                      <a:lumMod val="65000"/>
                      <a:lumOff val="35000"/>
                    </a:schemeClr>
                  </a:solidFill>
                </a:rPr>
                <a:t>emiten opinión respecto del cumplimiento de los programas y actos de gobierno; y</a:t>
              </a:r>
            </a:p>
            <a:p>
              <a:pPr lvl="0" algn="just">
                <a:lnSpc>
                  <a:spcPts val="1200"/>
                </a:lnSpc>
                <a:spcBef>
                  <a:spcPts val="0"/>
                </a:spcBef>
                <a:buClr>
                  <a:srgbClr val="B84849"/>
                </a:buClr>
              </a:pPr>
              <a:endParaRPr lang="es-MX" sz="2200" dirty="0">
                <a:solidFill>
                  <a:schemeClr val="tx1">
                    <a:lumMod val="65000"/>
                    <a:lumOff val="35000"/>
                  </a:schemeClr>
                </a:solidFill>
              </a:endParaRPr>
            </a:p>
            <a:p>
              <a:pPr lvl="0" algn="just">
                <a:lnSpc>
                  <a:spcPts val="2300"/>
                </a:lnSpc>
                <a:spcBef>
                  <a:spcPts val="0"/>
                </a:spcBef>
                <a:buClr>
                  <a:srgbClr val="B84849"/>
                </a:buClr>
              </a:pPr>
              <a:r>
                <a:rPr lang="es-MX" sz="2200" dirty="0">
                  <a:solidFill>
                    <a:schemeClr val="tx1">
                      <a:lumMod val="65000"/>
                      <a:lumOff val="35000"/>
                    </a:schemeClr>
                  </a:solidFill>
                </a:rPr>
                <a:t>proponen una acción o acuerdo de interés para la población.</a:t>
              </a:r>
            </a:p>
          </p:txBody>
        </p:sp>
        <p:sp>
          <p:nvSpPr>
            <p:cNvPr id="14" name="Elipse 13"/>
            <p:cNvSpPr/>
            <p:nvPr/>
          </p:nvSpPr>
          <p:spPr>
            <a:xfrm>
              <a:off x="4690681" y="2547303"/>
              <a:ext cx="104686" cy="104686"/>
            </a:xfrm>
            <a:prstGeom prst="ellipse">
              <a:avLst/>
            </a:prstGeom>
            <a:solidFill>
              <a:srgbClr val="F39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Elipse 14"/>
            <p:cNvSpPr/>
            <p:nvPr/>
          </p:nvSpPr>
          <p:spPr>
            <a:xfrm>
              <a:off x="4690681" y="3262494"/>
              <a:ext cx="104686" cy="104686"/>
            </a:xfrm>
            <a:prstGeom prst="ellipse">
              <a:avLst/>
            </a:prstGeom>
            <a:solidFill>
              <a:srgbClr val="F39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6" name="Elipse 15"/>
            <p:cNvSpPr/>
            <p:nvPr/>
          </p:nvSpPr>
          <p:spPr>
            <a:xfrm>
              <a:off x="4690681" y="4018203"/>
              <a:ext cx="104686" cy="104686"/>
            </a:xfrm>
            <a:prstGeom prst="ellipse">
              <a:avLst/>
            </a:prstGeom>
            <a:solidFill>
              <a:srgbClr val="F39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7" name="Elipse 16"/>
            <p:cNvSpPr/>
            <p:nvPr/>
          </p:nvSpPr>
          <p:spPr>
            <a:xfrm>
              <a:off x="4690681" y="4764723"/>
              <a:ext cx="104686" cy="104686"/>
            </a:xfrm>
            <a:prstGeom prst="ellipse">
              <a:avLst/>
            </a:prstGeom>
            <a:solidFill>
              <a:srgbClr val="F39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18" name="Imagen 17">
            <a:extLst>
              <a:ext uri="{FF2B5EF4-FFF2-40B4-BE49-F238E27FC236}">
                <a16:creationId xmlns:a16="http://schemas.microsoft.com/office/drawing/2014/main" id="{113B1333-68E5-7847-9141-5D6F32EB4A64}"/>
              </a:ext>
            </a:extLst>
          </p:cNvPr>
          <p:cNvPicPr>
            <a:picLocks noChangeAspect="1"/>
          </p:cNvPicPr>
          <p:nvPr/>
        </p:nvPicPr>
        <p:blipFill>
          <a:blip r:embed="rId3"/>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466467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8C099797-678E-49BE-88A8-FD769395CC79}"/>
              </a:ext>
            </a:extLst>
          </p:cNvPr>
          <p:cNvSpPr/>
          <p:nvPr/>
        </p:nvSpPr>
        <p:spPr>
          <a:xfrm>
            <a:off x="3196071" y="5162833"/>
            <a:ext cx="5804419" cy="861774"/>
          </a:xfrm>
          <a:prstGeom prst="rect">
            <a:avLst/>
          </a:prstGeom>
        </p:spPr>
        <p:txBody>
          <a:bodyPr wrap="square">
            <a:spAutoFit/>
          </a:bodyPr>
          <a:lstStyle/>
          <a:p>
            <a:pPr algn="ctr">
              <a:lnSpc>
                <a:spcPts val="2400"/>
              </a:lnSpc>
            </a:pPr>
            <a:r>
              <a:rPr lang="es-MX" sz="2200" dirty="0">
                <a:solidFill>
                  <a:schemeClr val="bg2">
                    <a:lumMod val="50000"/>
                  </a:schemeClr>
                </a:solidFill>
              </a:rPr>
              <a:t>Ingrese a la página web oficial del Instituto:</a:t>
            </a:r>
          </a:p>
          <a:p>
            <a:pPr algn="ctr">
              <a:lnSpc>
                <a:spcPct val="150000"/>
              </a:lnSpc>
            </a:pPr>
            <a:r>
              <a:rPr lang="es-MX" sz="2000" dirty="0">
                <a:solidFill>
                  <a:srgbClr val="CF9023"/>
                </a:solidFill>
              </a:rPr>
              <a:t>www.ieechihuahua.org.mx</a:t>
            </a:r>
          </a:p>
        </p:txBody>
      </p:sp>
      <p:sp>
        <p:nvSpPr>
          <p:cNvPr id="10" name="Rectángulo redondeado 9"/>
          <p:cNvSpPr/>
          <p:nvPr/>
        </p:nvSpPr>
        <p:spPr>
          <a:xfrm>
            <a:off x="4301728" y="3631942"/>
            <a:ext cx="3605529" cy="1052049"/>
          </a:xfrm>
          <a:prstGeom prst="roundRect">
            <a:avLst>
              <a:gd name="adj" fmla="val 11308"/>
            </a:avLst>
          </a:prstGeom>
          <a:solidFill>
            <a:srgbClr val="CF9023">
              <a:alpha val="70000"/>
            </a:srgb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2200"/>
              </a:lnSpc>
              <a:defRPr/>
            </a:pPr>
            <a:r>
              <a:rPr lang="es-MX" sz="2000" b="1" kern="0" dirty="0">
                <a:solidFill>
                  <a:schemeClr val="bg1"/>
                </a:solidFill>
                <a:ea typeface="Times New Roman" panose="02020603050405020304" pitchFamily="18" charset="0"/>
                <a:cs typeface="Times New Roman" panose="02020603050405020304" pitchFamily="18" charset="0"/>
              </a:rPr>
              <a:t>Reglamento de la Ley de Participación Ciudadana de Chihuahua</a:t>
            </a:r>
          </a:p>
        </p:txBody>
      </p:sp>
      <p:sp>
        <p:nvSpPr>
          <p:cNvPr id="11" name="Rectángulo redondeado 10"/>
          <p:cNvSpPr/>
          <p:nvPr/>
        </p:nvSpPr>
        <p:spPr>
          <a:xfrm>
            <a:off x="2383354" y="2444558"/>
            <a:ext cx="3605529" cy="1052049"/>
          </a:xfrm>
          <a:prstGeom prst="roundRect">
            <a:avLst>
              <a:gd name="adj" fmla="val 11308"/>
            </a:avLst>
          </a:prstGeom>
          <a:solidFill>
            <a:srgbClr val="BF7C1B">
              <a:alpha val="90000"/>
            </a:srgb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2200"/>
              </a:lnSpc>
              <a:defRPr/>
            </a:pPr>
            <a:r>
              <a:rPr lang="es-MX" sz="2000" b="1" i="1" kern="0" dirty="0">
                <a:solidFill>
                  <a:schemeClr val="bg1"/>
                </a:solidFill>
                <a:ea typeface="Times New Roman" panose="02020603050405020304" pitchFamily="18" charset="0"/>
                <a:cs typeface="Times New Roman" panose="02020603050405020304" pitchFamily="18" charset="0"/>
              </a:rPr>
              <a:t>Cursos de capacitación</a:t>
            </a:r>
          </a:p>
          <a:p>
            <a:pPr lvl="0" algn="ctr">
              <a:lnSpc>
                <a:spcPts val="2200"/>
              </a:lnSpc>
              <a:defRPr/>
            </a:pPr>
            <a:r>
              <a:rPr lang="es-MX" sz="2000" b="1" kern="0" dirty="0">
                <a:solidFill>
                  <a:schemeClr val="bg1"/>
                </a:solidFill>
                <a:ea typeface="Times New Roman" panose="02020603050405020304" pitchFamily="18" charset="0"/>
                <a:cs typeface="Times New Roman" panose="02020603050405020304" pitchFamily="18" charset="0"/>
              </a:rPr>
              <a:t>Ley de Participación Ciudadana</a:t>
            </a:r>
          </a:p>
        </p:txBody>
      </p:sp>
      <p:sp>
        <p:nvSpPr>
          <p:cNvPr id="12" name="Rectángulo redondeado 11"/>
          <p:cNvSpPr/>
          <p:nvPr/>
        </p:nvSpPr>
        <p:spPr>
          <a:xfrm>
            <a:off x="6203116" y="2444558"/>
            <a:ext cx="3605529" cy="1052049"/>
          </a:xfrm>
          <a:prstGeom prst="roundRect">
            <a:avLst>
              <a:gd name="adj" fmla="val 11308"/>
            </a:avLst>
          </a:prstGeom>
          <a:solidFill>
            <a:srgbClr val="BF7C1B">
              <a:alpha val="80000"/>
            </a:srgb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2200"/>
              </a:lnSpc>
              <a:defRPr/>
            </a:pPr>
            <a:r>
              <a:rPr lang="es-MX" sz="2000" b="1" kern="0" dirty="0">
                <a:solidFill>
                  <a:schemeClr val="bg1"/>
                </a:solidFill>
                <a:ea typeface="Times New Roman" panose="02020603050405020304" pitchFamily="18" charset="0"/>
                <a:cs typeface="Times New Roman" panose="02020603050405020304" pitchFamily="18" charset="0"/>
              </a:rPr>
              <a:t>Ley de Participación Ciudadana de Chihuahua</a:t>
            </a:r>
          </a:p>
        </p:txBody>
      </p:sp>
      <p:grpSp>
        <p:nvGrpSpPr>
          <p:cNvPr id="13" name="Agrupar 12"/>
          <p:cNvGrpSpPr/>
          <p:nvPr/>
        </p:nvGrpSpPr>
        <p:grpSpPr>
          <a:xfrm>
            <a:off x="2735319" y="1430435"/>
            <a:ext cx="7164767" cy="873346"/>
            <a:chOff x="2735319" y="1354235"/>
            <a:chExt cx="7164767" cy="873346"/>
          </a:xfrm>
          <a:solidFill>
            <a:srgbClr val="B77317"/>
          </a:solidFill>
        </p:grpSpPr>
        <p:sp>
          <p:nvSpPr>
            <p:cNvPr id="14" name="Rectángulo redondeado 13"/>
            <p:cNvSpPr/>
            <p:nvPr/>
          </p:nvSpPr>
          <p:spPr>
            <a:xfrm>
              <a:off x="2735319" y="1354235"/>
              <a:ext cx="7073326" cy="873346"/>
            </a:xfrm>
            <a:prstGeom prst="roundRect">
              <a:avLst>
                <a:gd name="adj" fmla="val 11308"/>
              </a:avLst>
            </a:prstGeom>
            <a:grp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FFFFFF"/>
                </a:solidFill>
              </a:endParaRPr>
            </a:p>
          </p:txBody>
        </p:sp>
        <p:sp>
          <p:nvSpPr>
            <p:cNvPr id="15" name="CuadroTexto 14"/>
            <p:cNvSpPr txBox="1"/>
            <p:nvPr/>
          </p:nvSpPr>
          <p:spPr>
            <a:xfrm>
              <a:off x="3679474" y="1393752"/>
              <a:ext cx="6220612" cy="800219"/>
            </a:xfrm>
            <a:prstGeom prst="rect">
              <a:avLst/>
            </a:prstGeom>
            <a:noFill/>
          </p:spPr>
          <p:txBody>
            <a:bodyPr wrap="square" rtlCol="0">
              <a:spAutoFit/>
            </a:bodyPr>
            <a:lstStyle/>
            <a:p>
              <a:r>
                <a:rPr lang="en-US" sz="2300" b="1" dirty="0">
                  <a:solidFill>
                    <a:srgbClr val="FFFFFF"/>
                  </a:solidFill>
                </a:rPr>
                <a:t>Para mayor </a:t>
              </a:r>
              <a:r>
                <a:rPr lang="en-US" sz="2300" b="1" dirty="0" err="1">
                  <a:solidFill>
                    <a:srgbClr val="FFFFFF"/>
                  </a:solidFill>
                </a:rPr>
                <a:t>información</a:t>
              </a:r>
              <a:r>
                <a:rPr lang="en-US" sz="2300" b="1" dirty="0">
                  <a:solidFill>
                    <a:srgbClr val="FFFFFF"/>
                  </a:solidFill>
                </a:rPr>
                <a:t> </a:t>
              </a:r>
              <a:r>
                <a:rPr lang="en-US" sz="2300" b="1" dirty="0" err="1">
                  <a:solidFill>
                    <a:srgbClr val="FFFFFF"/>
                  </a:solidFill>
                </a:rPr>
                <a:t>sobre</a:t>
              </a:r>
              <a:r>
                <a:rPr lang="en-US" sz="2300" b="1" dirty="0">
                  <a:solidFill>
                    <a:srgbClr val="FFFFFF"/>
                  </a:solidFill>
                </a:rPr>
                <a:t> las </a:t>
              </a:r>
              <a:r>
                <a:rPr lang="en-US" sz="2300" b="1" i="1" dirty="0" err="1">
                  <a:solidFill>
                    <a:srgbClr val="FFFFFF"/>
                  </a:solidFill>
                </a:rPr>
                <a:t>Audiencias</a:t>
              </a:r>
              <a:r>
                <a:rPr lang="en-US" sz="2300" b="1" i="1" dirty="0">
                  <a:solidFill>
                    <a:srgbClr val="FFFFFF"/>
                  </a:solidFill>
                </a:rPr>
                <a:t> </a:t>
              </a:r>
              <a:r>
                <a:rPr lang="en-US" sz="2300" b="1" i="1" dirty="0" err="1">
                  <a:solidFill>
                    <a:srgbClr val="FFFFFF"/>
                  </a:solidFill>
                </a:rPr>
                <a:t>Públicas</a:t>
              </a:r>
              <a:r>
                <a:rPr lang="en-US" sz="2300" b="1" dirty="0">
                  <a:solidFill>
                    <a:srgbClr val="FFFFFF"/>
                  </a:solidFill>
                </a:rPr>
                <a:t>, </a:t>
              </a:r>
              <a:r>
                <a:rPr lang="en-US" sz="2300" b="1" dirty="0" err="1">
                  <a:solidFill>
                    <a:srgbClr val="FFFFFF"/>
                  </a:solidFill>
                </a:rPr>
                <a:t>consulte</a:t>
              </a:r>
              <a:r>
                <a:rPr lang="en-US" sz="2300" b="1" dirty="0">
                  <a:solidFill>
                    <a:srgbClr val="FFFFFF"/>
                  </a:solidFill>
                </a:rPr>
                <a:t>:</a:t>
              </a:r>
              <a:endParaRPr lang="es-ES_tradnl" sz="2300" dirty="0"/>
            </a:p>
          </p:txBody>
        </p:sp>
      </p:grpSp>
      <p:pic>
        <p:nvPicPr>
          <p:cNvPr id="16" name="Imagen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123" y="553630"/>
            <a:ext cx="2321961" cy="2471765"/>
          </a:xfrm>
          <a:prstGeom prst="rect">
            <a:avLst/>
          </a:prstGeom>
        </p:spPr>
      </p:pic>
      <p:pic>
        <p:nvPicPr>
          <p:cNvPr id="17" name="Imagen 16">
            <a:extLst>
              <a:ext uri="{FF2B5EF4-FFF2-40B4-BE49-F238E27FC236}">
                <a16:creationId xmlns:a16="http://schemas.microsoft.com/office/drawing/2014/main" id="{3DE2C6B2-6B73-6C48-847D-65A3B65548D6}"/>
              </a:ext>
            </a:extLst>
          </p:cNvPr>
          <p:cNvPicPr>
            <a:picLocks noChangeAspect="1"/>
          </p:cNvPicPr>
          <p:nvPr/>
        </p:nvPicPr>
        <p:blipFill>
          <a:blip r:embed="rId3"/>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1992952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ppt_x</p:attrName>
                                        </p:attrNameLst>
                                      </p:cBhvr>
                                      <p:tavLst>
                                        <p:tav tm="0">
                                          <p:val>
                                            <p:strVal val="#ppt_x-#ppt_w*1.125000"/>
                                          </p:val>
                                        </p:tav>
                                        <p:tav tm="100000">
                                          <p:val>
                                            <p:strVal val="#ppt_x"/>
                                          </p:val>
                                        </p:tav>
                                      </p:tavLst>
                                    </p:anim>
                                    <p:animEffect transition="in" filter="wipe(right)">
                                      <p:cBhvr>
                                        <p:cTn id="12" dur="500"/>
                                        <p:tgtEl>
                                          <p:spTgt spid="13"/>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D685787-45A1-AE40-87F7-A0CDD1BC9EA4}"/>
              </a:ext>
            </a:extLst>
          </p:cNvPr>
          <p:cNvPicPr>
            <a:picLocks noChangeAspect="1"/>
          </p:cNvPicPr>
          <p:nvPr/>
        </p:nvPicPr>
        <p:blipFill>
          <a:blip r:embed="rId2"/>
          <a:stretch>
            <a:fillRect/>
          </a:stretch>
        </p:blipFill>
        <p:spPr>
          <a:xfrm>
            <a:off x="1212404" y="1196890"/>
            <a:ext cx="3489613" cy="4149810"/>
          </a:xfrm>
          <a:prstGeom prst="rect">
            <a:avLst/>
          </a:prstGeom>
        </p:spPr>
      </p:pic>
      <p:sp>
        <p:nvSpPr>
          <p:cNvPr id="7" name="Título 1">
            <a:extLst>
              <a:ext uri="{FF2B5EF4-FFF2-40B4-BE49-F238E27FC236}">
                <a16:creationId xmlns:a16="http://schemas.microsoft.com/office/drawing/2014/main" id="{AD971B9F-8709-4892-9935-08BB0696371B}"/>
              </a:ext>
            </a:extLst>
          </p:cNvPr>
          <p:cNvSpPr txBox="1">
            <a:spLocks/>
          </p:cNvSpPr>
          <p:nvPr/>
        </p:nvSpPr>
        <p:spPr>
          <a:xfrm>
            <a:off x="3386668" y="1109496"/>
            <a:ext cx="5432865" cy="28400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es-MX" sz="3600" dirty="0">
              <a:solidFill>
                <a:srgbClr val="295F79"/>
              </a:solidFill>
              <a:latin typeface="+mn-lt"/>
            </a:endParaRPr>
          </a:p>
        </p:txBody>
      </p:sp>
      <p:sp>
        <p:nvSpPr>
          <p:cNvPr id="10" name="CuadroTexto 9"/>
          <p:cNvSpPr txBox="1"/>
          <p:nvPr/>
        </p:nvSpPr>
        <p:spPr>
          <a:xfrm>
            <a:off x="5943599" y="1398320"/>
            <a:ext cx="4715691" cy="954107"/>
          </a:xfrm>
          <a:prstGeom prst="rect">
            <a:avLst/>
          </a:prstGeom>
          <a:noFill/>
        </p:spPr>
        <p:txBody>
          <a:bodyPr wrap="square" rtlCol="0">
            <a:spAutoFit/>
          </a:bodyPr>
          <a:lstStyle/>
          <a:p>
            <a:pPr algn="ctr"/>
            <a:r>
              <a:rPr lang="es-MX" sz="2800" b="1" dirty="0">
                <a:solidFill>
                  <a:srgbClr val="CF9023"/>
                </a:solidFill>
              </a:rPr>
              <a:t>¿Quién puede solicitar una </a:t>
            </a:r>
            <a:r>
              <a:rPr lang="es-MX" sz="2800" b="1" i="1" dirty="0">
                <a:solidFill>
                  <a:srgbClr val="EAB32E"/>
                </a:solidFill>
              </a:rPr>
              <a:t>audiencia pública</a:t>
            </a:r>
            <a:r>
              <a:rPr lang="es-MX" sz="2800" b="1" dirty="0">
                <a:solidFill>
                  <a:srgbClr val="CF9023"/>
                </a:solidFill>
              </a:rPr>
              <a:t>?</a:t>
            </a:r>
          </a:p>
        </p:txBody>
      </p:sp>
      <p:pic>
        <p:nvPicPr>
          <p:cNvPr id="6" name="Imagen 5">
            <a:extLst>
              <a:ext uri="{FF2B5EF4-FFF2-40B4-BE49-F238E27FC236}">
                <a16:creationId xmlns:a16="http://schemas.microsoft.com/office/drawing/2014/main" id="{10AB8F04-B73D-9D47-A3B3-C89F08681A1C}"/>
              </a:ext>
            </a:extLst>
          </p:cNvPr>
          <p:cNvPicPr>
            <a:picLocks noChangeAspect="1"/>
          </p:cNvPicPr>
          <p:nvPr/>
        </p:nvPicPr>
        <p:blipFill rotWithShape="1">
          <a:blip r:embed="rId3">
            <a:extLst>
              <a:ext uri="{28A0092B-C50C-407E-A947-70E740481C1C}">
                <a14:useLocalDpi xmlns:a14="http://schemas.microsoft.com/office/drawing/2010/main" val="0"/>
              </a:ext>
            </a:extLst>
          </a:blip>
          <a:srcRect l="41759" t="42352" r="3676" b="6817"/>
          <a:stretch/>
        </p:blipFill>
        <p:spPr>
          <a:xfrm>
            <a:off x="5073805" y="2712093"/>
            <a:ext cx="7118195" cy="3729409"/>
          </a:xfrm>
          <a:prstGeom prst="rect">
            <a:avLst/>
          </a:prstGeom>
        </p:spPr>
      </p:pic>
      <p:pic>
        <p:nvPicPr>
          <p:cNvPr id="11" name="Imagen 10">
            <a:extLst>
              <a:ext uri="{FF2B5EF4-FFF2-40B4-BE49-F238E27FC236}">
                <a16:creationId xmlns:a16="http://schemas.microsoft.com/office/drawing/2014/main" id="{172E69CE-7650-144B-BF6E-0388791A874D}"/>
              </a:ext>
            </a:extLst>
          </p:cNvPr>
          <p:cNvPicPr>
            <a:picLocks noChangeAspect="1"/>
          </p:cNvPicPr>
          <p:nvPr/>
        </p:nvPicPr>
        <p:blipFill>
          <a:blip r:embed="rId4"/>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1606784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txBox="1">
            <a:spLocks/>
          </p:cNvSpPr>
          <p:nvPr/>
        </p:nvSpPr>
        <p:spPr>
          <a:xfrm>
            <a:off x="390535" y="481511"/>
            <a:ext cx="4911213" cy="5442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3200" b="1" dirty="0">
                <a:solidFill>
                  <a:srgbClr val="B77317"/>
                </a:solidFill>
                <a:latin typeface="+mn-lt"/>
              </a:rPr>
              <a:t>Pueden solicitar:</a:t>
            </a:r>
          </a:p>
        </p:txBody>
      </p:sp>
      <p:sp>
        <p:nvSpPr>
          <p:cNvPr id="6" name="Rectángulo 5">
            <a:extLst>
              <a:ext uri="{FF2B5EF4-FFF2-40B4-BE49-F238E27FC236}">
                <a16:creationId xmlns:a16="http://schemas.microsoft.com/office/drawing/2014/main" id="{25A5A53C-E1B0-4876-A32A-D7A7763DA6B5}"/>
              </a:ext>
            </a:extLst>
          </p:cNvPr>
          <p:cNvSpPr/>
          <p:nvPr/>
        </p:nvSpPr>
        <p:spPr>
          <a:xfrm>
            <a:off x="8679948" y="6039535"/>
            <a:ext cx="3113590" cy="323165"/>
          </a:xfrm>
          <a:prstGeom prst="rect">
            <a:avLst/>
          </a:prstGeom>
        </p:spPr>
        <p:txBody>
          <a:bodyPr wrap="square">
            <a:spAutoFit/>
          </a:bodyPr>
          <a:lstStyle/>
          <a:p>
            <a:pPr algn="r"/>
            <a:r>
              <a:rPr lang="es-MX" sz="1500" dirty="0">
                <a:solidFill>
                  <a:srgbClr val="E9B32E"/>
                </a:solidFill>
                <a:ea typeface="Times New Roman" panose="02020603050405020304" pitchFamily="18" charset="0"/>
                <a:cs typeface="Times New Roman" panose="02020603050405020304" pitchFamily="18" charset="0"/>
              </a:rPr>
              <a:t>Art. 63, LPC</a:t>
            </a:r>
            <a:endParaRPr lang="es-MX" sz="1500" dirty="0">
              <a:solidFill>
                <a:srgbClr val="E9B32E"/>
              </a:solidFill>
            </a:endParaRPr>
          </a:p>
        </p:txBody>
      </p:sp>
      <p:sp>
        <p:nvSpPr>
          <p:cNvPr id="8" name="Rectángulo redondeado 7"/>
          <p:cNvSpPr/>
          <p:nvPr/>
        </p:nvSpPr>
        <p:spPr>
          <a:xfrm>
            <a:off x="1847348" y="1282700"/>
            <a:ext cx="4211822" cy="469900"/>
          </a:xfrm>
          <a:prstGeom prst="roundRect">
            <a:avLst>
              <a:gd name="adj" fmla="val 14286"/>
            </a:avLst>
          </a:prstGeom>
          <a:solidFill>
            <a:srgbClr val="B77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t>Audiencia pública estatal</a:t>
            </a:r>
          </a:p>
        </p:txBody>
      </p:sp>
      <p:sp>
        <p:nvSpPr>
          <p:cNvPr id="9" name="Rectángulo redondeado 8"/>
          <p:cNvSpPr/>
          <p:nvPr/>
        </p:nvSpPr>
        <p:spPr>
          <a:xfrm>
            <a:off x="1847348" y="1828800"/>
            <a:ext cx="4211822" cy="469900"/>
          </a:xfrm>
          <a:prstGeom prst="roundRect">
            <a:avLst>
              <a:gd name="adj" fmla="val 14286"/>
            </a:avLst>
          </a:prstGeom>
          <a:solidFill>
            <a:srgbClr val="B77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t>Audiencia pública municipal</a:t>
            </a:r>
          </a:p>
        </p:txBody>
      </p:sp>
      <p:sp>
        <p:nvSpPr>
          <p:cNvPr id="10" name="Rectángulo redondeado 9"/>
          <p:cNvSpPr/>
          <p:nvPr/>
        </p:nvSpPr>
        <p:spPr>
          <a:xfrm>
            <a:off x="6139948" y="1282700"/>
            <a:ext cx="4224522" cy="469900"/>
          </a:xfrm>
          <a:prstGeom prst="roundRect">
            <a:avLst>
              <a:gd name="adj" fmla="val 14286"/>
            </a:avLst>
          </a:prstGeom>
          <a:solidFill>
            <a:srgbClr val="CF9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590" algn="ctr">
              <a:lnSpc>
                <a:spcPct val="107000"/>
              </a:lnSpc>
            </a:pPr>
            <a:r>
              <a:rPr lang="es-MX" sz="2400" b="1" dirty="0">
                <a:solidFill>
                  <a:schemeClr val="bg1"/>
                </a:solidFill>
              </a:rPr>
              <a:t>200 habitantes del estado</a:t>
            </a:r>
            <a:endParaRPr lang="es-MX"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ángulo redondeado 10"/>
          <p:cNvSpPr/>
          <p:nvPr/>
        </p:nvSpPr>
        <p:spPr>
          <a:xfrm>
            <a:off x="6139948" y="1828800"/>
            <a:ext cx="4224522" cy="469900"/>
          </a:xfrm>
          <a:prstGeom prst="roundRect">
            <a:avLst>
              <a:gd name="adj" fmla="val 14286"/>
            </a:avLst>
          </a:prstGeom>
          <a:solidFill>
            <a:srgbClr val="CF9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590" algn="ctr">
              <a:lnSpc>
                <a:spcPct val="107000"/>
              </a:lnSpc>
            </a:pPr>
            <a:r>
              <a:rPr lang="es-MX" sz="2400" b="1" dirty="0">
                <a:solidFill>
                  <a:schemeClr val="bg1"/>
                </a:solidFill>
              </a:rPr>
              <a:t>50 habitantes del municipio</a:t>
            </a:r>
            <a:endParaRPr lang="es-MX"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redondeado 11"/>
          <p:cNvSpPr/>
          <p:nvPr/>
        </p:nvSpPr>
        <p:spPr>
          <a:xfrm>
            <a:off x="1268770" y="3286137"/>
            <a:ext cx="4586109" cy="894223"/>
          </a:xfrm>
          <a:prstGeom prst="roundRect">
            <a:avLst>
              <a:gd name="adj" fmla="val 6835"/>
            </a:avLst>
          </a:prstGeom>
          <a:noFill/>
          <a:ln w="28575">
            <a:solidFill>
              <a:srgbClr val="E9B3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s-MX" sz="2400" dirty="0">
                <a:solidFill>
                  <a:schemeClr val="tx1">
                    <a:lumMod val="65000"/>
                    <a:lumOff val="35000"/>
                  </a:schemeClr>
                </a:solidFill>
                <a:ea typeface="Calibri" panose="020F0502020204030204" pitchFamily="34" charset="0"/>
                <a:cs typeface="Times New Roman" panose="02020603050405020304" pitchFamily="18" charset="0"/>
              </a:rPr>
              <a:t>También pueden solicitarla, </a:t>
            </a:r>
            <a:r>
              <a:rPr lang="es-MX" sz="2400" b="1" i="1" dirty="0">
                <a:solidFill>
                  <a:srgbClr val="E9B32E"/>
                </a:solidFill>
                <a:ea typeface="Calibri" panose="020F0502020204030204" pitchFamily="34" charset="0"/>
                <a:cs typeface="Times New Roman" panose="02020603050405020304" pitchFamily="18" charset="0"/>
              </a:rPr>
              <a:t>una o varias organizaciones civiles</a:t>
            </a:r>
            <a:r>
              <a:rPr lang="es-MX" sz="2400" dirty="0">
                <a:solidFill>
                  <a:schemeClr val="tx1">
                    <a:lumMod val="65000"/>
                    <a:lumOff val="35000"/>
                  </a:schemeClr>
                </a:solidFill>
                <a:ea typeface="Calibri" panose="020F0502020204030204" pitchFamily="34" charset="0"/>
                <a:cs typeface="Times New Roman" panose="02020603050405020304" pitchFamily="18" charset="0"/>
              </a:rPr>
              <a:t>.</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5399" y="2633979"/>
            <a:ext cx="4227061" cy="3230598"/>
          </a:xfrm>
          <a:prstGeom prst="rect">
            <a:avLst/>
          </a:prstGeom>
        </p:spPr>
      </p:pic>
      <p:pic>
        <p:nvPicPr>
          <p:cNvPr id="13" name="Imagen 12">
            <a:extLst>
              <a:ext uri="{FF2B5EF4-FFF2-40B4-BE49-F238E27FC236}">
                <a16:creationId xmlns:a16="http://schemas.microsoft.com/office/drawing/2014/main" id="{C321D435-4A76-644D-B7C3-D84C8494A698}"/>
              </a:ext>
            </a:extLst>
          </p:cNvPr>
          <p:cNvPicPr>
            <a:picLocks noChangeAspect="1"/>
          </p:cNvPicPr>
          <p:nvPr/>
        </p:nvPicPr>
        <p:blipFill>
          <a:blip r:embed="rId3"/>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6206674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ppt_x</p:attrName>
                                        </p:attrNameLst>
                                      </p:cBhvr>
                                      <p:tavLst>
                                        <p:tav tm="0">
                                          <p:val>
                                            <p:strVal val="#ppt_x+#ppt_w*1.125000"/>
                                          </p:val>
                                        </p:tav>
                                        <p:tav tm="100000">
                                          <p:val>
                                            <p:strVal val="#ppt_x"/>
                                          </p:val>
                                        </p:tav>
                                      </p:tavLst>
                                    </p:anim>
                                    <p:animEffect transition="in" filter="wipe(left)">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5760719" y="1280753"/>
            <a:ext cx="5081452" cy="1384995"/>
          </a:xfrm>
          <a:prstGeom prst="rect">
            <a:avLst/>
          </a:prstGeom>
          <a:noFill/>
        </p:spPr>
        <p:txBody>
          <a:bodyPr wrap="square" rtlCol="0">
            <a:spAutoFit/>
          </a:bodyPr>
          <a:lstStyle/>
          <a:p>
            <a:pPr algn="ctr">
              <a:lnSpc>
                <a:spcPct val="100000"/>
              </a:lnSpc>
            </a:pPr>
            <a:r>
              <a:rPr lang="es-MX" sz="2800" b="1" dirty="0">
                <a:solidFill>
                  <a:srgbClr val="CF9023"/>
                </a:solidFill>
              </a:rPr>
              <a:t>¿Cómo pueden las y los habitantes solicitar y obtener una </a:t>
            </a:r>
            <a:r>
              <a:rPr lang="es-MX" sz="2800" b="1" i="1" dirty="0">
                <a:solidFill>
                  <a:srgbClr val="EAB32E"/>
                </a:solidFill>
              </a:rPr>
              <a:t>audiencia pública</a:t>
            </a:r>
            <a:r>
              <a:rPr lang="es-MX" sz="2800" b="1" i="1" dirty="0">
                <a:solidFill>
                  <a:srgbClr val="CF9023"/>
                </a:solidFill>
              </a:rPr>
              <a:t>?</a:t>
            </a:r>
          </a:p>
        </p:txBody>
      </p:sp>
      <p:pic>
        <p:nvPicPr>
          <p:cNvPr id="4" name="Imagen 3">
            <a:extLst>
              <a:ext uri="{FF2B5EF4-FFF2-40B4-BE49-F238E27FC236}">
                <a16:creationId xmlns:a16="http://schemas.microsoft.com/office/drawing/2014/main" id="{7F6734D6-EB10-314A-A92D-5B2E5C79F935}"/>
              </a:ext>
            </a:extLst>
          </p:cNvPr>
          <p:cNvPicPr>
            <a:picLocks noChangeAspect="1"/>
          </p:cNvPicPr>
          <p:nvPr/>
        </p:nvPicPr>
        <p:blipFill>
          <a:blip r:embed="rId2"/>
          <a:stretch>
            <a:fillRect/>
          </a:stretch>
        </p:blipFill>
        <p:spPr>
          <a:xfrm>
            <a:off x="1212404" y="1196890"/>
            <a:ext cx="3489613" cy="4149810"/>
          </a:xfrm>
          <a:prstGeom prst="rect">
            <a:avLst/>
          </a:prstGeom>
        </p:spPr>
      </p:pic>
      <p:pic>
        <p:nvPicPr>
          <p:cNvPr id="5" name="Imagen 4">
            <a:extLst>
              <a:ext uri="{FF2B5EF4-FFF2-40B4-BE49-F238E27FC236}">
                <a16:creationId xmlns:a16="http://schemas.microsoft.com/office/drawing/2014/main" id="{E10F6B2B-850B-8E4A-A594-781B5F45C607}"/>
              </a:ext>
            </a:extLst>
          </p:cNvPr>
          <p:cNvPicPr>
            <a:picLocks noChangeAspect="1"/>
          </p:cNvPicPr>
          <p:nvPr/>
        </p:nvPicPr>
        <p:blipFill rotWithShape="1">
          <a:blip r:embed="rId3">
            <a:extLst>
              <a:ext uri="{28A0092B-C50C-407E-A947-70E740481C1C}">
                <a14:useLocalDpi xmlns:a14="http://schemas.microsoft.com/office/drawing/2010/main" val="0"/>
              </a:ext>
            </a:extLst>
          </a:blip>
          <a:srcRect l="41759" t="42352" r="3676" b="6817"/>
          <a:stretch/>
        </p:blipFill>
        <p:spPr>
          <a:xfrm>
            <a:off x="5073805" y="2712093"/>
            <a:ext cx="7118195" cy="3729409"/>
          </a:xfrm>
          <a:prstGeom prst="rect">
            <a:avLst/>
          </a:prstGeom>
        </p:spPr>
      </p:pic>
      <p:pic>
        <p:nvPicPr>
          <p:cNvPr id="6" name="Imagen 5">
            <a:extLst>
              <a:ext uri="{FF2B5EF4-FFF2-40B4-BE49-F238E27FC236}">
                <a16:creationId xmlns:a16="http://schemas.microsoft.com/office/drawing/2014/main" id="{B3079585-5C3F-BE44-A30B-801CE1613A19}"/>
              </a:ext>
            </a:extLst>
          </p:cNvPr>
          <p:cNvPicPr>
            <a:picLocks noChangeAspect="1"/>
          </p:cNvPicPr>
          <p:nvPr/>
        </p:nvPicPr>
        <p:blipFill>
          <a:blip r:embed="rId4"/>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1766212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p:cNvSpPr txBox="1">
            <a:spLocks/>
          </p:cNvSpPr>
          <p:nvPr/>
        </p:nvSpPr>
        <p:spPr>
          <a:xfrm>
            <a:off x="385208" y="537350"/>
            <a:ext cx="10143091" cy="8279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just">
              <a:lnSpc>
                <a:spcPts val="3100"/>
              </a:lnSpc>
              <a:spcBef>
                <a:spcPts val="0"/>
              </a:spcBef>
            </a:pPr>
            <a:r>
              <a:rPr lang="es-MX" sz="3000" b="1" dirty="0">
                <a:solidFill>
                  <a:srgbClr val="B77317"/>
                </a:solidFill>
              </a:rPr>
              <a:t>Las y los habitantes pueden solicitar ante la autoridad estatal o municipal una </a:t>
            </a:r>
            <a:r>
              <a:rPr lang="es-MX" sz="3000" i="1" dirty="0">
                <a:solidFill>
                  <a:srgbClr val="E9B32E"/>
                </a:solidFill>
              </a:rPr>
              <a:t>audiencia pública</a:t>
            </a:r>
            <a:r>
              <a:rPr lang="es-MX" sz="3000" i="1" dirty="0">
                <a:solidFill>
                  <a:srgbClr val="B77317"/>
                </a:solidFill>
              </a:rPr>
              <a:t>.</a:t>
            </a:r>
            <a:endParaRPr lang="es-MX" sz="3000" dirty="0">
              <a:solidFill>
                <a:srgbClr val="B77317"/>
              </a:solidFill>
            </a:endParaRPr>
          </a:p>
        </p:txBody>
      </p:sp>
      <p:sp>
        <p:nvSpPr>
          <p:cNvPr id="4" name="Rectángulo 3">
            <a:extLst>
              <a:ext uri="{FF2B5EF4-FFF2-40B4-BE49-F238E27FC236}">
                <a16:creationId xmlns:a16="http://schemas.microsoft.com/office/drawing/2014/main" id="{25A5A53C-E1B0-4876-A32A-D7A7763DA6B5}"/>
              </a:ext>
            </a:extLst>
          </p:cNvPr>
          <p:cNvSpPr/>
          <p:nvPr/>
        </p:nvSpPr>
        <p:spPr>
          <a:xfrm>
            <a:off x="7847717" y="6044168"/>
            <a:ext cx="3958521" cy="323165"/>
          </a:xfrm>
          <a:prstGeom prst="rect">
            <a:avLst/>
          </a:prstGeom>
        </p:spPr>
        <p:txBody>
          <a:bodyPr wrap="square">
            <a:spAutoFit/>
          </a:bodyPr>
          <a:lstStyle/>
          <a:p>
            <a:pPr algn="r"/>
            <a:r>
              <a:rPr lang="es-MX" sz="1500" dirty="0">
                <a:solidFill>
                  <a:srgbClr val="E9B32E"/>
                </a:solidFill>
                <a:latin typeface="Calibri" panose="020F0502020204030204" pitchFamily="34" charset="0"/>
                <a:ea typeface="Times New Roman" panose="02020603050405020304" pitchFamily="18" charset="0"/>
                <a:cs typeface="Times New Roman" panose="02020603050405020304" pitchFamily="18" charset="0"/>
              </a:rPr>
              <a:t>Arts. 64, LPC y 42, 43 Reglamento LPC</a:t>
            </a:r>
            <a:endParaRPr lang="es-MX" sz="1500" dirty="0">
              <a:solidFill>
                <a:srgbClr val="E9B32E"/>
              </a:solidFill>
            </a:endParaRPr>
          </a:p>
        </p:txBody>
      </p:sp>
      <p:sp>
        <p:nvSpPr>
          <p:cNvPr id="13" name="Rectángulo redondeado 12"/>
          <p:cNvSpPr/>
          <p:nvPr/>
        </p:nvSpPr>
        <p:spPr>
          <a:xfrm>
            <a:off x="769456" y="2589654"/>
            <a:ext cx="2407971" cy="2194318"/>
          </a:xfrm>
          <a:prstGeom prst="roundRect">
            <a:avLst>
              <a:gd name="adj" fmla="val 7469"/>
            </a:avLst>
          </a:prstGeom>
          <a:solidFill>
            <a:srgbClr val="E9B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2000"/>
              </a:lnSpc>
            </a:pPr>
            <a:r>
              <a:rPr lang="es-MX" sz="1900" dirty="0">
                <a:solidFill>
                  <a:schemeClr val="bg1"/>
                </a:solidFill>
              </a:rPr>
              <a:t>Presentando escrito indicando el tema de amplio interés público que se desea tratar y el motivo para solicitar la </a:t>
            </a:r>
            <a:r>
              <a:rPr lang="es-MX" sz="1900" i="1" dirty="0">
                <a:solidFill>
                  <a:schemeClr val="bg1"/>
                </a:solidFill>
              </a:rPr>
              <a:t>audiencia</a:t>
            </a:r>
            <a:r>
              <a:rPr lang="es-MX" sz="1900" dirty="0">
                <a:solidFill>
                  <a:schemeClr val="bg1"/>
                </a:solidFill>
              </a:rPr>
              <a:t>.  </a:t>
            </a:r>
          </a:p>
        </p:txBody>
      </p:sp>
      <p:sp>
        <p:nvSpPr>
          <p:cNvPr id="14" name="Rectángulo redondeado 13"/>
          <p:cNvSpPr/>
          <p:nvPr/>
        </p:nvSpPr>
        <p:spPr>
          <a:xfrm>
            <a:off x="3498025" y="2613607"/>
            <a:ext cx="2407971" cy="2194318"/>
          </a:xfrm>
          <a:prstGeom prst="roundRect">
            <a:avLst>
              <a:gd name="adj" fmla="val 7469"/>
            </a:avLst>
          </a:prstGeom>
          <a:solidFill>
            <a:srgbClr val="CF9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2000"/>
              </a:lnSpc>
            </a:pPr>
            <a:r>
              <a:rPr lang="es-MX" sz="1900" dirty="0">
                <a:solidFill>
                  <a:schemeClr val="bg1"/>
                </a:solidFill>
              </a:rPr>
              <a:t>Lista de personas que la solicitan, con nombres y fotocopia de credenciales para votar u otro medio de identificación oficial.</a:t>
            </a:r>
          </a:p>
        </p:txBody>
      </p:sp>
      <p:sp>
        <p:nvSpPr>
          <p:cNvPr id="16" name="Rectángulo redondeado 15"/>
          <p:cNvSpPr/>
          <p:nvPr/>
        </p:nvSpPr>
        <p:spPr>
          <a:xfrm>
            <a:off x="6240742" y="2601219"/>
            <a:ext cx="2407971" cy="2194318"/>
          </a:xfrm>
          <a:prstGeom prst="roundRect">
            <a:avLst>
              <a:gd name="adj" fmla="val 7469"/>
            </a:avLst>
          </a:prstGeom>
          <a:solidFill>
            <a:srgbClr val="B2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ts val="2000"/>
              </a:lnSpc>
            </a:pPr>
            <a:r>
              <a:rPr lang="es-MX" sz="1900" dirty="0">
                <a:solidFill>
                  <a:schemeClr val="bg1"/>
                </a:solidFill>
              </a:rPr>
              <a:t>La Autoridad cuenta con 10 días para dar respuesta por escrito, indicando la aceptación o no de efectuar la Audiencia. </a:t>
            </a:r>
          </a:p>
        </p:txBody>
      </p:sp>
      <p:sp>
        <p:nvSpPr>
          <p:cNvPr id="17" name="Rectángulo redondeado 16"/>
          <p:cNvSpPr/>
          <p:nvPr/>
        </p:nvSpPr>
        <p:spPr>
          <a:xfrm>
            <a:off x="8984567" y="1897863"/>
            <a:ext cx="2407971" cy="2109605"/>
          </a:xfrm>
          <a:prstGeom prst="roundRect">
            <a:avLst>
              <a:gd name="adj" fmla="val 7469"/>
            </a:avLst>
          </a:prstGeom>
          <a:solidFill>
            <a:srgbClr val="B2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ts val="2000"/>
              </a:lnSpc>
              <a:spcBef>
                <a:spcPct val="0"/>
              </a:spcBef>
            </a:pPr>
            <a:r>
              <a:rPr lang="es-MX" sz="1900" dirty="0">
                <a:solidFill>
                  <a:schemeClr val="bg1"/>
                </a:solidFill>
              </a:rPr>
              <a:t>En caso de aceptación deberá emitir la convocatoria correspondiente al día hábil siguiente  de notificada la respuesta.</a:t>
            </a:r>
          </a:p>
        </p:txBody>
      </p:sp>
      <p:sp>
        <p:nvSpPr>
          <p:cNvPr id="18" name="Rectángulo redondeado 17"/>
          <p:cNvSpPr/>
          <p:nvPr/>
        </p:nvSpPr>
        <p:spPr>
          <a:xfrm>
            <a:off x="8984567" y="4171983"/>
            <a:ext cx="2407971" cy="994388"/>
          </a:xfrm>
          <a:prstGeom prst="roundRect">
            <a:avLst>
              <a:gd name="adj" fmla="val 7469"/>
            </a:avLst>
          </a:prstGeom>
          <a:solidFill>
            <a:srgbClr val="B2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66800">
              <a:lnSpc>
                <a:spcPts val="2000"/>
              </a:lnSpc>
              <a:spcBef>
                <a:spcPct val="0"/>
              </a:spcBef>
              <a:spcAft>
                <a:spcPct val="35000"/>
              </a:spcAft>
            </a:pPr>
            <a:r>
              <a:rPr lang="es-MX" sz="1900" dirty="0">
                <a:solidFill>
                  <a:schemeClr val="bg1"/>
                </a:solidFill>
              </a:rPr>
              <a:t>En caso de negativa se deberá fundar y motivar. </a:t>
            </a:r>
          </a:p>
        </p:txBody>
      </p:sp>
      <p:sp>
        <p:nvSpPr>
          <p:cNvPr id="20" name="Triángulo 19"/>
          <p:cNvSpPr/>
          <p:nvPr/>
        </p:nvSpPr>
        <p:spPr>
          <a:xfrm rot="5400000">
            <a:off x="3197875" y="3601209"/>
            <a:ext cx="298661" cy="168537"/>
          </a:xfrm>
          <a:prstGeom prst="triangle">
            <a:avLst/>
          </a:prstGeom>
          <a:solidFill>
            <a:srgbClr val="E9B3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Triángulo 20"/>
          <p:cNvSpPr/>
          <p:nvPr/>
        </p:nvSpPr>
        <p:spPr>
          <a:xfrm rot="5400000">
            <a:off x="5941466" y="3601210"/>
            <a:ext cx="298661" cy="168537"/>
          </a:xfrm>
          <a:prstGeom prst="triangle">
            <a:avLst/>
          </a:prstGeom>
          <a:solidFill>
            <a:srgbClr val="CF90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2" name="Triángulo 21"/>
          <p:cNvSpPr/>
          <p:nvPr/>
        </p:nvSpPr>
        <p:spPr>
          <a:xfrm rot="5400000">
            <a:off x="8681964" y="3486910"/>
            <a:ext cx="298662" cy="168538"/>
          </a:xfrm>
          <a:prstGeom prst="triangle">
            <a:avLst/>
          </a:prstGeom>
          <a:solidFill>
            <a:srgbClr val="B2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Triángulo 22"/>
          <p:cNvSpPr/>
          <p:nvPr/>
        </p:nvSpPr>
        <p:spPr>
          <a:xfrm rot="5400000">
            <a:off x="8681964" y="4293738"/>
            <a:ext cx="298661" cy="168537"/>
          </a:xfrm>
          <a:prstGeom prst="triangle">
            <a:avLst/>
          </a:prstGeom>
          <a:solidFill>
            <a:srgbClr val="B26C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5" name="Imagen 14">
            <a:extLst>
              <a:ext uri="{FF2B5EF4-FFF2-40B4-BE49-F238E27FC236}">
                <a16:creationId xmlns:a16="http://schemas.microsoft.com/office/drawing/2014/main" id="{19BB0B2A-07E2-B647-9DD6-51BF1A139F11}"/>
              </a:ext>
            </a:extLst>
          </p:cNvPr>
          <p:cNvPicPr>
            <a:picLocks noChangeAspect="1"/>
          </p:cNvPicPr>
          <p:nvPr/>
        </p:nvPicPr>
        <p:blipFill>
          <a:blip r:embed="rId3"/>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722451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4" grpId="0" animBg="1"/>
      <p:bldP spid="16" grpId="0" animBg="1"/>
      <p:bldP spid="17" grpId="0" animBg="1"/>
      <p:bldP spid="18"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5760719" y="1398320"/>
            <a:ext cx="5081452" cy="954107"/>
          </a:xfrm>
          <a:prstGeom prst="rect">
            <a:avLst/>
          </a:prstGeom>
          <a:noFill/>
        </p:spPr>
        <p:txBody>
          <a:bodyPr wrap="square" rtlCol="0">
            <a:spAutoFit/>
          </a:bodyPr>
          <a:lstStyle/>
          <a:p>
            <a:pPr algn="ctr">
              <a:lnSpc>
                <a:spcPct val="100000"/>
              </a:lnSpc>
            </a:pPr>
            <a:r>
              <a:rPr lang="es-MX" sz="2800" b="1" dirty="0">
                <a:solidFill>
                  <a:srgbClr val="CF9023"/>
                </a:solidFill>
              </a:rPr>
              <a:t>¿Quién puede convocar a </a:t>
            </a:r>
            <a:r>
              <a:rPr lang="es-MX" sz="2800" b="1" i="1" dirty="0">
                <a:solidFill>
                  <a:srgbClr val="EAB32E"/>
                </a:solidFill>
              </a:rPr>
              <a:t>audiencia pública</a:t>
            </a:r>
            <a:r>
              <a:rPr lang="es-MX" sz="2800" b="1" dirty="0">
                <a:solidFill>
                  <a:srgbClr val="CF9023"/>
                </a:solidFill>
              </a:rPr>
              <a:t>?</a:t>
            </a:r>
          </a:p>
        </p:txBody>
      </p:sp>
      <p:pic>
        <p:nvPicPr>
          <p:cNvPr id="6" name="Imagen 5">
            <a:extLst>
              <a:ext uri="{FF2B5EF4-FFF2-40B4-BE49-F238E27FC236}">
                <a16:creationId xmlns:a16="http://schemas.microsoft.com/office/drawing/2014/main" id="{11A415AB-1554-5A43-A166-47316CC5A738}"/>
              </a:ext>
            </a:extLst>
          </p:cNvPr>
          <p:cNvPicPr>
            <a:picLocks noChangeAspect="1"/>
          </p:cNvPicPr>
          <p:nvPr/>
        </p:nvPicPr>
        <p:blipFill>
          <a:blip r:embed="rId2"/>
          <a:stretch>
            <a:fillRect/>
          </a:stretch>
        </p:blipFill>
        <p:spPr>
          <a:xfrm>
            <a:off x="1212404" y="1196890"/>
            <a:ext cx="3489613" cy="4149810"/>
          </a:xfrm>
          <a:prstGeom prst="rect">
            <a:avLst/>
          </a:prstGeom>
        </p:spPr>
      </p:pic>
      <p:pic>
        <p:nvPicPr>
          <p:cNvPr id="7" name="Imagen 6">
            <a:extLst>
              <a:ext uri="{FF2B5EF4-FFF2-40B4-BE49-F238E27FC236}">
                <a16:creationId xmlns:a16="http://schemas.microsoft.com/office/drawing/2014/main" id="{347DF825-F6F1-8E47-8873-5935FC092CF7}"/>
              </a:ext>
            </a:extLst>
          </p:cNvPr>
          <p:cNvPicPr>
            <a:picLocks noChangeAspect="1"/>
          </p:cNvPicPr>
          <p:nvPr/>
        </p:nvPicPr>
        <p:blipFill rotWithShape="1">
          <a:blip r:embed="rId3">
            <a:extLst>
              <a:ext uri="{28A0092B-C50C-407E-A947-70E740481C1C}">
                <a14:useLocalDpi xmlns:a14="http://schemas.microsoft.com/office/drawing/2010/main" val="0"/>
              </a:ext>
            </a:extLst>
          </a:blip>
          <a:srcRect l="41759" t="42352" r="3676" b="6817"/>
          <a:stretch/>
        </p:blipFill>
        <p:spPr>
          <a:xfrm>
            <a:off x="5073805" y="2712093"/>
            <a:ext cx="7118195" cy="3729409"/>
          </a:xfrm>
          <a:prstGeom prst="rect">
            <a:avLst/>
          </a:prstGeom>
        </p:spPr>
      </p:pic>
      <p:pic>
        <p:nvPicPr>
          <p:cNvPr id="8" name="Imagen 7">
            <a:extLst>
              <a:ext uri="{FF2B5EF4-FFF2-40B4-BE49-F238E27FC236}">
                <a16:creationId xmlns:a16="http://schemas.microsoft.com/office/drawing/2014/main" id="{07473FD1-C610-6D40-A5F8-24A4EBF24065}"/>
              </a:ext>
            </a:extLst>
          </p:cNvPr>
          <p:cNvPicPr>
            <a:picLocks noChangeAspect="1"/>
          </p:cNvPicPr>
          <p:nvPr/>
        </p:nvPicPr>
        <p:blipFill>
          <a:blip r:embed="rId4"/>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896630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txBox="1">
            <a:spLocks/>
          </p:cNvSpPr>
          <p:nvPr/>
        </p:nvSpPr>
        <p:spPr>
          <a:xfrm>
            <a:off x="377981" y="473781"/>
            <a:ext cx="9877244" cy="5625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MX" sz="3200" b="1" dirty="0">
                <a:solidFill>
                  <a:srgbClr val="B77317"/>
                </a:solidFill>
                <a:latin typeface="+mn-lt"/>
                <a:cs typeface="Arial" panose="020B0604020202020204" pitchFamily="34" charset="0"/>
              </a:rPr>
              <a:t>Pueden convocar:</a:t>
            </a:r>
          </a:p>
        </p:txBody>
      </p:sp>
      <p:graphicFrame>
        <p:nvGraphicFramePr>
          <p:cNvPr id="3" name="Marcador de contenido 8"/>
          <p:cNvGraphicFramePr>
            <a:graphicFrameLocks/>
          </p:cNvGraphicFramePr>
          <p:nvPr>
            <p:extLst>
              <p:ext uri="{D42A27DB-BD31-4B8C-83A1-F6EECF244321}">
                <p14:modId xmlns:p14="http://schemas.microsoft.com/office/powerpoint/2010/main" val="1896406886"/>
              </p:ext>
            </p:extLst>
          </p:nvPr>
        </p:nvGraphicFramePr>
        <p:xfrm>
          <a:off x="1585115" y="1269231"/>
          <a:ext cx="9078950" cy="31451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a:extLst>
              <a:ext uri="{FF2B5EF4-FFF2-40B4-BE49-F238E27FC236}">
                <a16:creationId xmlns:a16="http://schemas.microsoft.com/office/drawing/2014/main" id="{25A5A53C-E1B0-4876-A32A-D7A7763DA6B5}"/>
              </a:ext>
            </a:extLst>
          </p:cNvPr>
          <p:cNvSpPr/>
          <p:nvPr/>
        </p:nvSpPr>
        <p:spPr>
          <a:xfrm>
            <a:off x="8700585" y="6035654"/>
            <a:ext cx="3113590" cy="323165"/>
          </a:xfrm>
          <a:prstGeom prst="rect">
            <a:avLst/>
          </a:prstGeom>
        </p:spPr>
        <p:txBody>
          <a:bodyPr wrap="square">
            <a:spAutoFit/>
          </a:bodyPr>
          <a:lstStyle/>
          <a:p>
            <a:pPr algn="r"/>
            <a:r>
              <a:rPr lang="es-MX" sz="1500" dirty="0">
                <a:solidFill>
                  <a:srgbClr val="E9B32E"/>
                </a:solidFill>
                <a:latin typeface="Calibri" panose="020F0502020204030204" pitchFamily="34" charset="0"/>
                <a:ea typeface="Times New Roman" panose="02020603050405020304" pitchFamily="18" charset="0"/>
                <a:cs typeface="Times New Roman" panose="02020603050405020304" pitchFamily="18" charset="0"/>
              </a:rPr>
              <a:t>Art. 65, LPC</a:t>
            </a:r>
            <a:endParaRPr lang="es-MX" sz="1500" dirty="0">
              <a:solidFill>
                <a:srgbClr val="E9B32E"/>
              </a:solidFill>
            </a:endParaRPr>
          </a:p>
        </p:txBody>
      </p:sp>
      <p:grpSp>
        <p:nvGrpSpPr>
          <p:cNvPr id="5" name="Agrupar 4"/>
          <p:cNvGrpSpPr/>
          <p:nvPr/>
        </p:nvGrpSpPr>
        <p:grpSpPr>
          <a:xfrm>
            <a:off x="2207652" y="4164282"/>
            <a:ext cx="8444093" cy="1500411"/>
            <a:chOff x="2207652" y="3897582"/>
            <a:chExt cx="8444093" cy="1500411"/>
          </a:xfrm>
        </p:grpSpPr>
        <p:sp>
          <p:nvSpPr>
            <p:cNvPr id="6" name="CuadroTexto 5"/>
            <p:cNvSpPr txBox="1"/>
            <p:nvPr/>
          </p:nvSpPr>
          <p:spPr>
            <a:xfrm>
              <a:off x="2357752" y="3897582"/>
              <a:ext cx="8293993" cy="1500411"/>
            </a:xfrm>
            <a:prstGeom prst="rect">
              <a:avLst/>
            </a:prstGeom>
            <a:noFill/>
          </p:spPr>
          <p:txBody>
            <a:bodyPr wrap="square" rtlCol="0">
              <a:spAutoFit/>
            </a:bodyPr>
            <a:lstStyle/>
            <a:p>
              <a:pPr marL="354013" lvl="0" indent="-354013">
                <a:lnSpc>
                  <a:spcPts val="2800"/>
                </a:lnSpc>
                <a:buClr>
                  <a:srgbClr val="B84849"/>
                </a:buClr>
              </a:pPr>
              <a:r>
                <a:rPr lang="es-MX" sz="2100" dirty="0">
                  <a:solidFill>
                    <a:srgbClr val="575756"/>
                  </a:solidFill>
                </a:rPr>
                <a:t>Instituto Chihuahuense para la Transparencia y Acceso a la Información;</a:t>
              </a:r>
            </a:p>
            <a:p>
              <a:pPr marL="354013" lvl="0" indent="-354013">
                <a:lnSpc>
                  <a:spcPts val="2800"/>
                </a:lnSpc>
                <a:buClr>
                  <a:srgbClr val="B84849"/>
                </a:buClr>
              </a:pPr>
              <a:r>
                <a:rPr lang="es-MX" sz="2100" dirty="0">
                  <a:solidFill>
                    <a:srgbClr val="575756"/>
                  </a:solidFill>
                </a:rPr>
                <a:t>Instituto Estatal Electoral;</a:t>
              </a:r>
            </a:p>
            <a:p>
              <a:pPr marL="354013" lvl="0" indent="-354013">
                <a:lnSpc>
                  <a:spcPts val="2800"/>
                </a:lnSpc>
                <a:buClr>
                  <a:srgbClr val="B84849"/>
                </a:buClr>
              </a:pPr>
              <a:r>
                <a:rPr lang="es-MX" sz="2100" dirty="0">
                  <a:solidFill>
                    <a:srgbClr val="575756"/>
                  </a:solidFill>
                </a:rPr>
                <a:t>Tribunal Estatal Electoral; y</a:t>
              </a:r>
            </a:p>
            <a:p>
              <a:pPr marL="354013" lvl="0" indent="-354013">
                <a:lnSpc>
                  <a:spcPts val="2800"/>
                </a:lnSpc>
                <a:buClr>
                  <a:srgbClr val="B84849"/>
                </a:buClr>
              </a:pPr>
              <a:r>
                <a:rPr lang="es-MX" sz="2100" dirty="0">
                  <a:solidFill>
                    <a:srgbClr val="575756"/>
                  </a:solidFill>
                </a:rPr>
                <a:t>Comisión Estatal de Derechos Humanos.</a:t>
              </a:r>
              <a:endParaRPr lang="es-ES_tradnl" sz="2100" dirty="0"/>
            </a:p>
          </p:txBody>
        </p:sp>
        <p:sp>
          <p:nvSpPr>
            <p:cNvPr id="7" name="Elipse 6"/>
            <p:cNvSpPr/>
            <p:nvPr/>
          </p:nvSpPr>
          <p:spPr>
            <a:xfrm>
              <a:off x="2207652" y="4138201"/>
              <a:ext cx="104686" cy="104686"/>
            </a:xfrm>
            <a:prstGeom prst="ellipse">
              <a:avLst/>
            </a:prstGeom>
            <a:solidFill>
              <a:srgbClr val="F39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8" name="Elipse 7"/>
            <p:cNvSpPr/>
            <p:nvPr/>
          </p:nvSpPr>
          <p:spPr>
            <a:xfrm>
              <a:off x="2207652" y="4500014"/>
              <a:ext cx="104686" cy="104686"/>
            </a:xfrm>
            <a:prstGeom prst="ellipse">
              <a:avLst/>
            </a:prstGeom>
            <a:solidFill>
              <a:srgbClr val="F39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Elipse 8"/>
            <p:cNvSpPr/>
            <p:nvPr/>
          </p:nvSpPr>
          <p:spPr>
            <a:xfrm>
              <a:off x="2207652" y="4857573"/>
              <a:ext cx="104686" cy="104686"/>
            </a:xfrm>
            <a:prstGeom prst="ellipse">
              <a:avLst/>
            </a:prstGeom>
            <a:solidFill>
              <a:srgbClr val="F39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Elipse 9"/>
            <p:cNvSpPr/>
            <p:nvPr/>
          </p:nvSpPr>
          <p:spPr>
            <a:xfrm>
              <a:off x="2207652" y="5203905"/>
              <a:ext cx="104686" cy="104686"/>
            </a:xfrm>
            <a:prstGeom prst="ellipse">
              <a:avLst/>
            </a:prstGeom>
            <a:solidFill>
              <a:srgbClr val="F399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pic>
        <p:nvPicPr>
          <p:cNvPr id="11" name="Imagen 10">
            <a:extLst>
              <a:ext uri="{FF2B5EF4-FFF2-40B4-BE49-F238E27FC236}">
                <a16:creationId xmlns:a16="http://schemas.microsoft.com/office/drawing/2014/main" id="{EAC034F1-AB9D-F740-BA30-6B045D716D00}"/>
              </a:ext>
            </a:extLst>
          </p:cNvPr>
          <p:cNvPicPr>
            <a:picLocks noChangeAspect="1"/>
          </p:cNvPicPr>
          <p:nvPr/>
        </p:nvPicPr>
        <p:blipFill>
          <a:blip r:embed="rId7"/>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7839281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5669279" y="1398320"/>
            <a:ext cx="5264332" cy="954107"/>
          </a:xfrm>
          <a:prstGeom prst="rect">
            <a:avLst/>
          </a:prstGeom>
          <a:noFill/>
        </p:spPr>
        <p:txBody>
          <a:bodyPr wrap="square" rtlCol="0">
            <a:spAutoFit/>
          </a:bodyPr>
          <a:lstStyle/>
          <a:p>
            <a:pPr algn="ctr">
              <a:lnSpc>
                <a:spcPct val="100000"/>
              </a:lnSpc>
            </a:pPr>
            <a:r>
              <a:rPr lang="es-MX" sz="2800" b="1" dirty="0">
                <a:solidFill>
                  <a:srgbClr val="CF9023"/>
                </a:solidFill>
              </a:rPr>
              <a:t>¿Qué debe contener la convocatoria a </a:t>
            </a:r>
            <a:r>
              <a:rPr lang="es-MX" sz="2800" b="1" i="1" dirty="0">
                <a:solidFill>
                  <a:srgbClr val="EAB32E"/>
                </a:solidFill>
              </a:rPr>
              <a:t>audiencia pública</a:t>
            </a:r>
            <a:r>
              <a:rPr lang="es-MX" sz="2800" b="1" dirty="0">
                <a:solidFill>
                  <a:srgbClr val="CF9023"/>
                </a:solidFill>
              </a:rPr>
              <a:t>?</a:t>
            </a:r>
          </a:p>
        </p:txBody>
      </p:sp>
      <p:pic>
        <p:nvPicPr>
          <p:cNvPr id="4" name="Imagen 3">
            <a:extLst>
              <a:ext uri="{FF2B5EF4-FFF2-40B4-BE49-F238E27FC236}">
                <a16:creationId xmlns:a16="http://schemas.microsoft.com/office/drawing/2014/main" id="{31C19E8A-97C2-E948-B3A5-8D592737EA79}"/>
              </a:ext>
            </a:extLst>
          </p:cNvPr>
          <p:cNvPicPr>
            <a:picLocks noChangeAspect="1"/>
          </p:cNvPicPr>
          <p:nvPr/>
        </p:nvPicPr>
        <p:blipFill>
          <a:blip r:embed="rId2"/>
          <a:stretch>
            <a:fillRect/>
          </a:stretch>
        </p:blipFill>
        <p:spPr>
          <a:xfrm>
            <a:off x="1212404" y="1196890"/>
            <a:ext cx="3489613" cy="4149810"/>
          </a:xfrm>
          <a:prstGeom prst="rect">
            <a:avLst/>
          </a:prstGeom>
        </p:spPr>
      </p:pic>
      <p:pic>
        <p:nvPicPr>
          <p:cNvPr id="5" name="Imagen 4">
            <a:extLst>
              <a:ext uri="{FF2B5EF4-FFF2-40B4-BE49-F238E27FC236}">
                <a16:creationId xmlns:a16="http://schemas.microsoft.com/office/drawing/2014/main" id="{B3D99475-4B5D-DD4C-81B3-F25E72FBC68E}"/>
              </a:ext>
            </a:extLst>
          </p:cNvPr>
          <p:cNvPicPr>
            <a:picLocks noChangeAspect="1"/>
          </p:cNvPicPr>
          <p:nvPr/>
        </p:nvPicPr>
        <p:blipFill rotWithShape="1">
          <a:blip r:embed="rId3">
            <a:extLst>
              <a:ext uri="{28A0092B-C50C-407E-A947-70E740481C1C}">
                <a14:useLocalDpi xmlns:a14="http://schemas.microsoft.com/office/drawing/2010/main" val="0"/>
              </a:ext>
            </a:extLst>
          </a:blip>
          <a:srcRect l="41759" t="42352" r="3676" b="6817"/>
          <a:stretch/>
        </p:blipFill>
        <p:spPr>
          <a:xfrm>
            <a:off x="5073805" y="2712093"/>
            <a:ext cx="7118195" cy="3729409"/>
          </a:xfrm>
          <a:prstGeom prst="rect">
            <a:avLst/>
          </a:prstGeom>
        </p:spPr>
      </p:pic>
      <p:pic>
        <p:nvPicPr>
          <p:cNvPr id="6" name="Imagen 5">
            <a:extLst>
              <a:ext uri="{FF2B5EF4-FFF2-40B4-BE49-F238E27FC236}">
                <a16:creationId xmlns:a16="http://schemas.microsoft.com/office/drawing/2014/main" id="{881D8EDB-32E2-834A-A223-20BE0822E8E2}"/>
              </a:ext>
            </a:extLst>
          </p:cNvPr>
          <p:cNvPicPr>
            <a:picLocks noChangeAspect="1"/>
          </p:cNvPicPr>
          <p:nvPr/>
        </p:nvPicPr>
        <p:blipFill>
          <a:blip r:embed="rId4"/>
          <a:stretch>
            <a:fillRect/>
          </a:stretch>
        </p:blipFill>
        <p:spPr>
          <a:xfrm>
            <a:off x="223539" y="5977968"/>
            <a:ext cx="1723515" cy="396542"/>
          </a:xfrm>
          <a:prstGeom prst="rect">
            <a:avLst/>
          </a:prstGeom>
        </p:spPr>
      </p:pic>
    </p:spTree>
    <p:extLst>
      <p:ext uri="{BB962C8B-B14F-4D97-AF65-F5344CB8AC3E}">
        <p14:creationId xmlns:p14="http://schemas.microsoft.com/office/powerpoint/2010/main" val="1000049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d94eee30-2451-49be-a996-92a27f6a2e89">7QDC35W4DDSW-919843043-1595</_dlc_DocId>
    <_dlc_DocIdUrl xmlns="d94eee30-2451-49be-a996-92a27f6a2e89">
      <Url>https://ieechihuahuaorgmx.sharepoint.com/sites/CapacitacionEC/_layouts/15/DocIdRedir.aspx?ID=7QDC35W4DDSW-919843043-1595</Url>
      <Description>7QDC35W4DDSW-919843043-1595</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o" ma:contentTypeID="0x0101008B6DC06B843E7A4AB8897DB027741A77" ma:contentTypeVersion="12" ma:contentTypeDescription="Crear nuevo documento." ma:contentTypeScope="" ma:versionID="9c8e9e0b93a0820a97fd35cc4f75ee73">
  <xsd:schema xmlns:xsd="http://www.w3.org/2001/XMLSchema" xmlns:xs="http://www.w3.org/2001/XMLSchema" xmlns:p="http://schemas.microsoft.com/office/2006/metadata/properties" xmlns:ns2="d94eee30-2451-49be-a996-92a27f6a2e89" xmlns:ns3="bc7938c3-7aea-44d1-84f7-bfbe73a548fb" targetNamespace="http://schemas.microsoft.com/office/2006/metadata/properties" ma:root="true" ma:fieldsID="c3ceae8fb7d71dac7fd305632d586cdc" ns2:_="" ns3:_="">
    <xsd:import namespace="d94eee30-2451-49be-a996-92a27f6a2e89"/>
    <xsd:import namespace="bc7938c3-7aea-44d1-84f7-bfbe73a548f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4eee30-2451-49be-a996-92a27f6a2e89" elementFormDefault="qualified">
    <xsd:import namespace="http://schemas.microsoft.com/office/2006/documentManagement/types"/>
    <xsd:import namespace="http://schemas.microsoft.com/office/infopath/2007/PartnerControls"/>
    <xsd:element name="_dlc_DocId" ma:index="8" nillable="true" ma:displayName="Valor de Id. de documento" ma:description="El valor del identificador de documento asignado a este elemento." ma:internalName="_dlc_DocId" ma:readOnly="true">
      <xsd:simpleType>
        <xsd:restriction base="dms:Text"/>
      </xsd:simpleType>
    </xsd:element>
    <xsd:element name="_dlc_DocIdUrl" ma:index="9"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les de uso compartido"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7938c3-7aea-44d1-84f7-bfbe73a548fb"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64BB0C-908F-41FC-9272-9A67FDBBC75D}">
  <ds:schemaRefs>
    <ds:schemaRef ds:uri="http://schemas.microsoft.com/office/2006/metadata/properties"/>
    <ds:schemaRef ds:uri="http://schemas.microsoft.com/office/infopath/2007/PartnerControls"/>
    <ds:schemaRef ds:uri="d94eee30-2451-49be-a996-92a27f6a2e89"/>
  </ds:schemaRefs>
</ds:datastoreItem>
</file>

<file path=customXml/itemProps2.xml><?xml version="1.0" encoding="utf-8"?>
<ds:datastoreItem xmlns:ds="http://schemas.openxmlformats.org/officeDocument/2006/customXml" ds:itemID="{BF401F6B-CEC1-48E4-8DF4-28BE417D70B6}">
  <ds:schemaRefs>
    <ds:schemaRef ds:uri="http://schemas.microsoft.com/sharepoint/v3/contenttype/forms"/>
  </ds:schemaRefs>
</ds:datastoreItem>
</file>

<file path=customXml/itemProps3.xml><?xml version="1.0" encoding="utf-8"?>
<ds:datastoreItem xmlns:ds="http://schemas.openxmlformats.org/officeDocument/2006/customXml" ds:itemID="{2596160A-0C0E-415A-B40D-5C323A6BFA9B}">
  <ds:schemaRefs>
    <ds:schemaRef ds:uri="http://schemas.microsoft.com/sharepoint/events"/>
  </ds:schemaRefs>
</ds:datastoreItem>
</file>

<file path=customXml/itemProps4.xml><?xml version="1.0" encoding="utf-8"?>
<ds:datastoreItem xmlns:ds="http://schemas.openxmlformats.org/officeDocument/2006/customXml" ds:itemID="{A086F536-3BC8-47C6-9752-D4D890E8EF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4eee30-2451-49be-a996-92a27f6a2e89"/>
    <ds:schemaRef ds:uri="bc7938c3-7aea-44d1-84f7-bfbe73a548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1383</TotalTime>
  <Words>991</Words>
  <Application>Microsoft Office PowerPoint</Application>
  <PresentationFormat>Panorámica</PresentationFormat>
  <Paragraphs>93</Paragraphs>
  <Slides>20</Slides>
  <Notes>8</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20</vt:i4>
      </vt:variant>
    </vt:vector>
  </HeadingPairs>
  <TitlesOfParts>
    <vt:vector size="25" baseType="lpstr">
      <vt:lpstr>Arial</vt:lpstr>
      <vt:lpstr>Calibri</vt:lpstr>
      <vt:lpstr>Calibri Light</vt:lpstr>
      <vt:lpstr>Helvetica Neue Medium</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Marcela Oropesa Martínez</cp:lastModifiedBy>
  <cp:revision>125</cp:revision>
  <dcterms:created xsi:type="dcterms:W3CDTF">2021-08-19T00:19:55Z</dcterms:created>
  <dcterms:modified xsi:type="dcterms:W3CDTF">2022-06-09T17:31:35Z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0x0101008B6DC06B843E7A4AB8897DB027741A77</vt:lpwstr>
  </property>
  <property fmtid="{D5CDD505-2E9C-101B-9397-08002B2CF9AE}" pid="3" name="_dlc_DocIdItemGuid">
    <vt:lpwstr>2b28db95-19c4-40ec-9438-bf1b3292c168</vt:lpwstr>
  </property>
</Properties>
</file>