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2"/>
  </p:notesMasterIdLst>
  <p:sldIdLst>
    <p:sldId id="352" r:id="rId6"/>
    <p:sldId id="286" r:id="rId7"/>
    <p:sldId id="345" r:id="rId8"/>
    <p:sldId id="289" r:id="rId9"/>
    <p:sldId id="290" r:id="rId10"/>
    <p:sldId id="291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5" orient="horz" pos="550" userDrawn="1">
          <p15:clr>
            <a:srgbClr val="A4A3A4"/>
          </p15:clr>
        </p15:guide>
        <p15:guide id="7" orient="horz" pos="414" userDrawn="1">
          <p15:clr>
            <a:srgbClr val="A4A3A4"/>
          </p15:clr>
        </p15:guide>
        <p15:guide id="14" pos="302" userDrawn="1">
          <p15:clr>
            <a:srgbClr val="A4A3A4"/>
          </p15:clr>
        </p15:guide>
        <p15:guide id="19" pos="7355" userDrawn="1">
          <p15:clr>
            <a:srgbClr val="A4A3A4"/>
          </p15:clr>
        </p15:guide>
        <p15:guide id="20" pos="5586" userDrawn="1">
          <p15:clr>
            <a:srgbClr val="A4A3A4"/>
          </p15:clr>
        </p15:guide>
        <p15:guide id="21" pos="3840" userDrawn="1">
          <p15:clr>
            <a:srgbClr val="A4A3A4"/>
          </p15:clr>
        </p15:guide>
        <p15:guide id="22" pos="2978" userDrawn="1">
          <p15:clr>
            <a:srgbClr val="A4A3A4"/>
          </p15:clr>
        </p15:guide>
        <p15:guide id="23" orient="horz" pos="2364" userDrawn="1">
          <p15:clr>
            <a:srgbClr val="A4A3A4"/>
          </p15:clr>
        </p15:guide>
        <p15:guide id="24" orient="horz" pos="1638" userDrawn="1">
          <p15:clr>
            <a:srgbClr val="A4A3A4"/>
          </p15:clr>
        </p15:guide>
        <p15:guide id="25" pos="7242" userDrawn="1">
          <p15:clr>
            <a:srgbClr val="A4A3A4"/>
          </p15:clr>
        </p15:guide>
        <p15:guide id="26" orient="horz" pos="2954" userDrawn="1">
          <p15:clr>
            <a:srgbClr val="A4A3A4"/>
          </p15:clr>
        </p15:guide>
        <p15:guide id="27" orient="horz" pos="1366" userDrawn="1">
          <p15:clr>
            <a:srgbClr val="A4A3A4"/>
          </p15:clr>
        </p15:guide>
        <p15:guide id="28" orient="horz" pos="2500" userDrawn="1">
          <p15:clr>
            <a:srgbClr val="A4A3A4"/>
          </p15:clr>
        </p15:guide>
        <p15:guide id="29" pos="71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a Lariza Leos Vega" initials="VLLV" lastIdx="14" clrIdx="0">
    <p:extLst>
      <p:ext uri="{19B8F6BF-5375-455C-9EA6-DF929625EA0E}">
        <p15:presenceInfo xmlns:p15="http://schemas.microsoft.com/office/powerpoint/2012/main" userId="Virginia Lariza Leos Vega" providerId="None"/>
      </p:ext>
    </p:extLst>
  </p:cmAuthor>
  <p:cmAuthor id="2" name="Marcela Oropesa Martínez" initials="MM" lastIdx="2" clrIdx="1">
    <p:extLst>
      <p:ext uri="{19B8F6BF-5375-455C-9EA6-DF929625EA0E}">
        <p15:presenceInfo xmlns:p15="http://schemas.microsoft.com/office/powerpoint/2012/main" userId="S::moropesam@ieechihuahua.org.mx::cde79fea-4277-48bc-90a0-d5185b74ea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7B9"/>
    <a:srgbClr val="90D7EE"/>
    <a:srgbClr val="A693C1"/>
    <a:srgbClr val="E45831"/>
    <a:srgbClr val="367F36"/>
    <a:srgbClr val="4A9974"/>
    <a:srgbClr val="4E8F00"/>
    <a:srgbClr val="61C3A1"/>
    <a:srgbClr val="54C1EA"/>
    <a:srgbClr val="AFD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02E1A-A193-70E2-2A7C-A4450236A39D}" v="27" dt="2022-03-18T17:28:03.891"/>
    <p1510:client id="{41FC41D7-311A-C51A-E0DA-6C1FD59236CC}" v="3" dt="2022-05-06T19:20:47.874"/>
    <p1510:client id="{7E7528E6-3AA9-4C75-0D99-C8ACE886B6D0}" v="50" dt="2022-05-06T19:29:47.536"/>
    <p1510:client id="{EF3E1FE8-EB51-2B75-9677-0BA5163BABBB}" v="124" dt="2022-03-11T19:45:18.357"/>
    <p1510:client id="{FCB4EBD2-1E9B-7F0F-991C-D26FC5D4C163}" v="4" dt="2022-03-24T20:42:05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>
        <p:guide orient="horz" pos="2115"/>
        <p:guide orient="horz" pos="3974"/>
        <p:guide orient="horz" pos="550"/>
        <p:guide orient="horz" pos="414"/>
        <p:guide pos="302"/>
        <p:guide pos="7355"/>
        <p:guide pos="5586"/>
        <p:guide pos="3840"/>
        <p:guide pos="2978"/>
        <p:guide orient="horz" pos="2364"/>
        <p:guide orient="horz" pos="1638"/>
        <p:guide pos="7242"/>
        <p:guide orient="horz" pos="2954"/>
        <p:guide orient="horz" pos="1366"/>
        <p:guide orient="horz" pos="2500"/>
        <p:guide pos="7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Oropesa Martínez" userId="S::moropesam@ieechihuahua.org.mx::cde79fea-4277-48bc-90a0-d5185b74ea0e" providerId="AD" clId="Web-{23102E1A-A193-70E2-2A7C-A4450236A39D}"/>
    <pc:docChg chg="modSld">
      <pc:chgData name="Marcela Oropesa Martínez" userId="S::moropesam@ieechihuahua.org.mx::cde79fea-4277-48bc-90a0-d5185b74ea0e" providerId="AD" clId="Web-{23102E1A-A193-70E2-2A7C-A4450236A39D}" dt="2022-03-18T17:28:03.891" v="21" actId="1076"/>
      <pc:docMkLst>
        <pc:docMk/>
      </pc:docMkLst>
      <pc:sldChg chg="modSp">
        <pc:chgData name="Marcela Oropesa Martínez" userId="S::moropesam@ieechihuahua.org.mx::cde79fea-4277-48bc-90a0-d5185b74ea0e" providerId="AD" clId="Web-{23102E1A-A193-70E2-2A7C-A4450236A39D}" dt="2022-03-18T17:05:29.335" v="5" actId="1076"/>
        <pc:sldMkLst>
          <pc:docMk/>
          <pc:sldMk cId="2515538199" sldId="339"/>
        </pc:sldMkLst>
        <pc:picChg chg="mod">
          <ac:chgData name="Marcela Oropesa Martínez" userId="S::moropesam@ieechihuahua.org.mx::cde79fea-4277-48bc-90a0-d5185b74ea0e" providerId="AD" clId="Web-{23102E1A-A193-70E2-2A7C-A4450236A39D}" dt="2022-03-18T17:01:29.218" v="3" actId="1076"/>
          <ac:picMkLst>
            <pc:docMk/>
            <pc:sldMk cId="2515538199" sldId="339"/>
            <ac:picMk id="18" creationId="{90D172E8-4F6C-3A49-BCA7-33F5A9A6AF26}"/>
          </ac:picMkLst>
        </pc:picChg>
        <pc:picChg chg="mod">
          <ac:chgData name="Marcela Oropesa Martínez" userId="S::moropesam@ieechihuahua.org.mx::cde79fea-4277-48bc-90a0-d5185b74ea0e" providerId="AD" clId="Web-{23102E1A-A193-70E2-2A7C-A4450236A39D}" dt="2022-03-18T17:05:29.335" v="5" actId="1076"/>
          <ac:picMkLst>
            <pc:docMk/>
            <pc:sldMk cId="2515538199" sldId="339"/>
            <ac:picMk id="34" creationId="{7269EC23-7647-FF41-A9AE-BFBEC92A7208}"/>
          </ac:picMkLst>
        </pc:picChg>
      </pc:sldChg>
      <pc:sldChg chg="modSp">
        <pc:chgData name="Marcela Oropesa Martínez" userId="S::moropesam@ieechihuahua.org.mx::cde79fea-4277-48bc-90a0-d5185b74ea0e" providerId="AD" clId="Web-{23102E1A-A193-70E2-2A7C-A4450236A39D}" dt="2022-03-18T17:23:27.929" v="19" actId="1076"/>
        <pc:sldMkLst>
          <pc:docMk/>
          <pc:sldMk cId="2746921635" sldId="343"/>
        </pc:sldMkLst>
        <pc:picChg chg="mod">
          <ac:chgData name="Marcela Oropesa Martínez" userId="S::moropesam@ieechihuahua.org.mx::cde79fea-4277-48bc-90a0-d5185b74ea0e" providerId="AD" clId="Web-{23102E1A-A193-70E2-2A7C-A4450236A39D}" dt="2022-03-18T17:22:31.006" v="18" actId="1076"/>
          <ac:picMkLst>
            <pc:docMk/>
            <pc:sldMk cId="2746921635" sldId="343"/>
            <ac:picMk id="18" creationId="{87FC8EA3-645F-F341-9CCA-913A638A90C2}"/>
          </ac:picMkLst>
        </pc:picChg>
        <pc:picChg chg="mod">
          <ac:chgData name="Marcela Oropesa Martínez" userId="S::moropesam@ieechihuahua.org.mx::cde79fea-4277-48bc-90a0-d5185b74ea0e" providerId="AD" clId="Web-{23102E1A-A193-70E2-2A7C-A4450236A39D}" dt="2022-03-18T17:23:27.929" v="19" actId="1076"/>
          <ac:picMkLst>
            <pc:docMk/>
            <pc:sldMk cId="2746921635" sldId="343"/>
            <ac:picMk id="32" creationId="{82A2D2CF-7D20-0248-85C8-C8CB43815DE3}"/>
          </ac:picMkLst>
        </pc:picChg>
      </pc:sldChg>
      <pc:sldChg chg="modSp">
        <pc:chgData name="Marcela Oropesa Martínez" userId="S::moropesam@ieechihuahua.org.mx::cde79fea-4277-48bc-90a0-d5185b74ea0e" providerId="AD" clId="Web-{23102E1A-A193-70E2-2A7C-A4450236A39D}" dt="2022-03-18T17:16:51.480" v="17" actId="20577"/>
        <pc:sldMkLst>
          <pc:docMk/>
          <pc:sldMk cId="1532798742" sldId="349"/>
        </pc:sldMkLst>
        <pc:spChg chg="mod">
          <ac:chgData name="Marcela Oropesa Martínez" userId="S::moropesam@ieechihuahua.org.mx::cde79fea-4277-48bc-90a0-d5185b74ea0e" providerId="AD" clId="Web-{23102E1A-A193-70E2-2A7C-A4450236A39D}" dt="2022-03-18T17:15:23.587" v="9" actId="20577"/>
          <ac:spMkLst>
            <pc:docMk/>
            <pc:sldMk cId="1532798742" sldId="349"/>
            <ac:spMk id="6" creationId="{F7F8DB91-7B40-7F4A-92D3-87D7B60F41F2}"/>
          </ac:spMkLst>
        </pc:spChg>
        <pc:spChg chg="mod">
          <ac:chgData name="Marcela Oropesa Martínez" userId="S::moropesam@ieechihuahua.org.mx::cde79fea-4277-48bc-90a0-d5185b74ea0e" providerId="AD" clId="Web-{23102E1A-A193-70E2-2A7C-A4450236A39D}" dt="2022-03-18T17:16:51.480" v="17" actId="20577"/>
          <ac:spMkLst>
            <pc:docMk/>
            <pc:sldMk cId="1532798742" sldId="349"/>
            <ac:spMk id="13" creationId="{2E5C8DE4-8148-2A4D-8941-989CCD51C816}"/>
          </ac:spMkLst>
        </pc:spChg>
        <pc:spChg chg="mod">
          <ac:chgData name="Marcela Oropesa Martínez" userId="S::moropesam@ieechihuahua.org.mx::cde79fea-4277-48bc-90a0-d5185b74ea0e" providerId="AD" clId="Web-{23102E1A-A193-70E2-2A7C-A4450236A39D}" dt="2022-03-18T17:16:09.588" v="12" actId="20577"/>
          <ac:spMkLst>
            <pc:docMk/>
            <pc:sldMk cId="1532798742" sldId="349"/>
            <ac:spMk id="32" creationId="{92CD34C8-5E03-B248-98EC-D0E26936A13E}"/>
          </ac:spMkLst>
        </pc:spChg>
        <pc:picChg chg="mod">
          <ac:chgData name="Marcela Oropesa Martínez" userId="S::moropesam@ieechihuahua.org.mx::cde79fea-4277-48bc-90a0-d5185b74ea0e" providerId="AD" clId="Web-{23102E1A-A193-70E2-2A7C-A4450236A39D}" dt="2022-03-18T17:13:32.083" v="7" actId="1076"/>
          <ac:picMkLst>
            <pc:docMk/>
            <pc:sldMk cId="1532798742" sldId="349"/>
            <ac:picMk id="15" creationId="{F0906FC6-4EA4-8744-A01A-04571BB21D05}"/>
          </ac:picMkLst>
        </pc:picChg>
      </pc:sldChg>
      <pc:sldChg chg="modNotes">
        <pc:chgData name="Marcela Oropesa Martínez" userId="S::moropesam@ieechihuahua.org.mx::cde79fea-4277-48bc-90a0-d5185b74ea0e" providerId="AD" clId="Web-{23102E1A-A193-70E2-2A7C-A4450236A39D}" dt="2022-03-18T16:54:04.845" v="2"/>
        <pc:sldMkLst>
          <pc:docMk/>
          <pc:sldMk cId="3443922022" sldId="350"/>
        </pc:sldMkLst>
      </pc:sldChg>
      <pc:sldChg chg="modSp">
        <pc:chgData name="Marcela Oropesa Martínez" userId="S::moropesam@ieechihuahua.org.mx::cde79fea-4277-48bc-90a0-d5185b74ea0e" providerId="AD" clId="Web-{23102E1A-A193-70E2-2A7C-A4450236A39D}" dt="2022-03-18T17:28:03.891" v="21" actId="1076"/>
        <pc:sldMkLst>
          <pc:docMk/>
          <pc:sldMk cId="2733649326" sldId="351"/>
        </pc:sldMkLst>
        <pc:picChg chg="mod">
          <ac:chgData name="Marcela Oropesa Martínez" userId="S::moropesam@ieechihuahua.org.mx::cde79fea-4277-48bc-90a0-d5185b74ea0e" providerId="AD" clId="Web-{23102E1A-A193-70E2-2A7C-A4450236A39D}" dt="2022-03-18T17:28:03.891" v="21" actId="1076"/>
          <ac:picMkLst>
            <pc:docMk/>
            <pc:sldMk cId="2733649326" sldId="351"/>
            <ac:picMk id="30" creationId="{6243AC7B-6D59-F24F-A633-6BD2F7164587}"/>
          </ac:picMkLst>
        </pc:picChg>
        <pc:picChg chg="mod">
          <ac:chgData name="Marcela Oropesa Martínez" userId="S::moropesam@ieechihuahua.org.mx::cde79fea-4277-48bc-90a0-d5185b74ea0e" providerId="AD" clId="Web-{23102E1A-A193-70E2-2A7C-A4450236A39D}" dt="2022-03-18T17:27:55.656" v="20" actId="1076"/>
          <ac:picMkLst>
            <pc:docMk/>
            <pc:sldMk cId="2733649326" sldId="351"/>
            <ac:picMk id="31" creationId="{10BEF092-6B72-1B45-BFE5-6BD53173317C}"/>
          </ac:picMkLst>
        </pc:picChg>
      </pc:sldChg>
    </pc:docChg>
  </pc:docChgLst>
  <pc:docChgLst>
    <pc:chgData name="Marcela Oropesa Martínez" userId="S::moropesam@ieechihuahua.org.mx::cde79fea-4277-48bc-90a0-d5185b74ea0e" providerId="AD" clId="Web-{EF3E1FE8-EB51-2B75-9677-0BA5163BABBB}"/>
    <pc:docChg chg="delSld modSld">
      <pc:chgData name="Marcela Oropesa Martínez" userId="S::moropesam@ieechihuahua.org.mx::cde79fea-4277-48bc-90a0-d5185b74ea0e" providerId="AD" clId="Web-{EF3E1FE8-EB51-2B75-9677-0BA5163BABBB}" dt="2022-03-11T19:45:18.357" v="551"/>
      <pc:docMkLst>
        <pc:docMk/>
      </pc:docMkLst>
      <pc:sldChg chg="delCm">
        <pc:chgData name="Marcela Oropesa Martínez" userId="S::moropesam@ieechihuahua.org.mx::cde79fea-4277-48bc-90a0-d5185b74ea0e" providerId="AD" clId="Web-{EF3E1FE8-EB51-2B75-9677-0BA5163BABBB}" dt="2022-03-11T19:24:50.345" v="458"/>
        <pc:sldMkLst>
          <pc:docMk/>
          <pc:sldMk cId="739561799" sldId="268"/>
        </pc:sldMkLst>
      </pc:sldChg>
      <pc:sldChg chg="del">
        <pc:chgData name="Marcela Oropesa Martínez" userId="S::moropesam@ieechihuahua.org.mx::cde79fea-4277-48bc-90a0-d5185b74ea0e" providerId="AD" clId="Web-{EF3E1FE8-EB51-2B75-9677-0BA5163BABBB}" dt="2022-03-11T19:45:18.357" v="551"/>
        <pc:sldMkLst>
          <pc:docMk/>
          <pc:sldMk cId="3223002826" sldId="275"/>
        </pc:sldMkLst>
      </pc:sldChg>
      <pc:sldChg chg="modSp">
        <pc:chgData name="Marcela Oropesa Martínez" userId="S::moropesam@ieechihuahua.org.mx::cde79fea-4277-48bc-90a0-d5185b74ea0e" providerId="AD" clId="Web-{EF3E1FE8-EB51-2B75-9677-0BA5163BABBB}" dt="2022-03-11T19:25:34.487" v="460" actId="14100"/>
        <pc:sldMkLst>
          <pc:docMk/>
          <pc:sldMk cId="1670305216" sldId="276"/>
        </pc:sldMkLst>
        <pc:grpChg chg="mod">
          <ac:chgData name="Marcela Oropesa Martínez" userId="S::moropesam@ieechihuahua.org.mx::cde79fea-4277-48bc-90a0-d5185b74ea0e" providerId="AD" clId="Web-{EF3E1FE8-EB51-2B75-9677-0BA5163BABBB}" dt="2022-03-11T19:25:15.362" v="459" actId="14100"/>
          <ac:grpSpMkLst>
            <pc:docMk/>
            <pc:sldMk cId="1670305216" sldId="276"/>
            <ac:grpSpMk id="15" creationId="{23C3A6D5-77CC-0F45-A13B-7DCFBA45018E}"/>
          </ac:grpSpMkLst>
        </pc:grpChg>
        <pc:picChg chg="mod">
          <ac:chgData name="Marcela Oropesa Martínez" userId="S::moropesam@ieechihuahua.org.mx::cde79fea-4277-48bc-90a0-d5185b74ea0e" providerId="AD" clId="Web-{EF3E1FE8-EB51-2B75-9677-0BA5163BABBB}" dt="2022-03-11T19:25:34.487" v="460" actId="14100"/>
          <ac:picMkLst>
            <pc:docMk/>
            <pc:sldMk cId="1670305216" sldId="276"/>
            <ac:picMk id="25" creationId="{41FCFE2B-4FC8-2A4B-AA99-7C167BA7668E}"/>
          </ac:picMkLst>
        </pc:picChg>
      </pc:sldChg>
      <pc:sldChg chg="modSp">
        <pc:chgData name="Marcela Oropesa Martínez" userId="S::moropesam@ieechihuahua.org.mx::cde79fea-4277-48bc-90a0-d5185b74ea0e" providerId="AD" clId="Web-{EF3E1FE8-EB51-2B75-9677-0BA5163BABBB}" dt="2022-03-11T19:26:00.503" v="463" actId="1076"/>
        <pc:sldMkLst>
          <pc:docMk/>
          <pc:sldMk cId="1597121448" sldId="278"/>
        </pc:sldMkLst>
        <pc:spChg chg="mod">
          <ac:chgData name="Marcela Oropesa Martínez" userId="S::moropesam@ieechihuahua.org.mx::cde79fea-4277-48bc-90a0-d5185b74ea0e" providerId="AD" clId="Web-{EF3E1FE8-EB51-2B75-9677-0BA5163BABBB}" dt="2022-03-11T19:26:00.503" v="463" actId="1076"/>
          <ac:spMkLst>
            <pc:docMk/>
            <pc:sldMk cId="1597121448" sldId="278"/>
            <ac:spMk id="2" creationId="{10E94A5B-1F1D-49B1-8BE0-2ABC611B95A2}"/>
          </ac:spMkLst>
        </pc:spChg>
      </pc:sldChg>
      <pc:sldChg chg="addSp delSp modSp addAnim">
        <pc:chgData name="Marcela Oropesa Martínez" userId="S::moropesam@ieechihuahua.org.mx::cde79fea-4277-48bc-90a0-d5185b74ea0e" providerId="AD" clId="Web-{EF3E1FE8-EB51-2B75-9677-0BA5163BABBB}" dt="2022-03-11T19:30:12.962" v="500" actId="14100"/>
        <pc:sldMkLst>
          <pc:docMk/>
          <pc:sldMk cId="7101928" sldId="288"/>
        </pc:sldMkLst>
        <pc:spChg chg="add del mod">
          <ac:chgData name="Marcela Oropesa Martínez" userId="S::moropesam@ieechihuahua.org.mx::cde79fea-4277-48bc-90a0-d5185b74ea0e" providerId="AD" clId="Web-{EF3E1FE8-EB51-2B75-9677-0BA5163BABBB}" dt="2022-03-11T19:28:45.835" v="469"/>
          <ac:spMkLst>
            <pc:docMk/>
            <pc:sldMk cId="7101928" sldId="288"/>
            <ac:spMk id="7" creationId="{0C215CBD-B515-4070-9626-23941EA58CAB}"/>
          </ac:spMkLst>
        </pc:spChg>
        <pc:spChg chg="add del mod">
          <ac:chgData name="Marcela Oropesa Martínez" userId="S::moropesam@ieechihuahua.org.mx::cde79fea-4277-48bc-90a0-d5185b74ea0e" providerId="AD" clId="Web-{EF3E1FE8-EB51-2B75-9677-0BA5163BABBB}" dt="2022-03-11T19:28:58.554" v="472"/>
          <ac:spMkLst>
            <pc:docMk/>
            <pc:sldMk cId="7101928" sldId="288"/>
            <ac:spMk id="8" creationId="{BC19DAB4-50ED-41EF-BBDD-2933735E2ECF}"/>
          </ac:spMkLst>
        </pc:spChg>
        <pc:spChg chg="mod">
          <ac:chgData name="Marcela Oropesa Martínez" userId="S::moropesam@ieechihuahua.org.mx::cde79fea-4277-48bc-90a0-d5185b74ea0e" providerId="AD" clId="Web-{EF3E1FE8-EB51-2B75-9677-0BA5163BABBB}" dt="2022-03-11T19:30:01.962" v="498" actId="1076"/>
          <ac:spMkLst>
            <pc:docMk/>
            <pc:sldMk cId="7101928" sldId="288"/>
            <ac:spMk id="80" creationId="{86CBC477-84CD-477E-857E-42FC6AD32754}"/>
          </ac:spMkLst>
        </pc:spChg>
        <pc:grpChg chg="add mod">
          <ac:chgData name="Marcela Oropesa Martínez" userId="S::moropesam@ieechihuahua.org.mx::cde79fea-4277-48bc-90a0-d5185b74ea0e" providerId="AD" clId="Web-{EF3E1FE8-EB51-2B75-9677-0BA5163BABBB}" dt="2022-03-11T19:30:12.962" v="500" actId="14100"/>
          <ac:grpSpMkLst>
            <pc:docMk/>
            <pc:sldMk cId="7101928" sldId="288"/>
            <ac:grpSpMk id="9" creationId="{F10E3348-A96C-4057-A369-B71977AA764D}"/>
          </ac:grpSpMkLst>
        </pc:grpChg>
        <pc:grpChg chg="mod">
          <ac:chgData name="Marcela Oropesa Martínez" userId="S::moropesam@ieechihuahua.org.mx::cde79fea-4277-48bc-90a0-d5185b74ea0e" providerId="AD" clId="Web-{EF3E1FE8-EB51-2B75-9677-0BA5163BABBB}" dt="2022-03-11T19:28:31.163" v="465" actId="14100"/>
          <ac:grpSpMkLst>
            <pc:docMk/>
            <pc:sldMk cId="7101928" sldId="288"/>
            <ac:grpSpMk id="56" creationId="{FC23B387-B9B1-43A1-A7B9-5529E41F4DA5}"/>
          </ac:grpSpMkLst>
        </pc:grpChg>
      </pc:sldChg>
      <pc:sldChg chg="modNotes">
        <pc:chgData name="Marcela Oropesa Martínez" userId="S::moropesam@ieechihuahua.org.mx::cde79fea-4277-48bc-90a0-d5185b74ea0e" providerId="AD" clId="Web-{EF3E1FE8-EB51-2B75-9677-0BA5163BABBB}" dt="2022-03-11T19:32:40.324" v="522"/>
        <pc:sldMkLst>
          <pc:docMk/>
          <pc:sldMk cId="1504571043" sldId="307"/>
        </pc:sldMkLst>
      </pc:sldChg>
      <pc:sldChg chg="modSp">
        <pc:chgData name="Marcela Oropesa Martínez" userId="S::moropesam@ieechihuahua.org.mx::cde79fea-4277-48bc-90a0-d5185b74ea0e" providerId="AD" clId="Web-{EF3E1FE8-EB51-2B75-9677-0BA5163BABBB}" dt="2022-03-11T19:33:43.435" v="527" actId="20577"/>
        <pc:sldMkLst>
          <pc:docMk/>
          <pc:sldMk cId="1200048125" sldId="319"/>
        </pc:sldMkLst>
        <pc:spChg chg="mod">
          <ac:chgData name="Marcela Oropesa Martínez" userId="S::moropesam@ieechihuahua.org.mx::cde79fea-4277-48bc-90a0-d5185b74ea0e" providerId="AD" clId="Web-{EF3E1FE8-EB51-2B75-9677-0BA5163BABBB}" dt="2022-03-11T19:33:43.435" v="527" actId="20577"/>
          <ac:spMkLst>
            <pc:docMk/>
            <pc:sldMk cId="1200048125" sldId="319"/>
            <ac:spMk id="4" creationId="{DABE6F89-D3D9-4241-867E-1E0BA03856A4}"/>
          </ac:spMkLst>
        </pc:spChg>
        <pc:spChg chg="mod">
          <ac:chgData name="Marcela Oropesa Martínez" userId="S::moropesam@ieechihuahua.org.mx::cde79fea-4277-48bc-90a0-d5185b74ea0e" providerId="AD" clId="Web-{EF3E1FE8-EB51-2B75-9677-0BA5163BABBB}" dt="2022-03-11T19:33:32.638" v="524" actId="14100"/>
          <ac:spMkLst>
            <pc:docMk/>
            <pc:sldMk cId="1200048125" sldId="319"/>
            <ac:spMk id="7" creationId="{00000000-0000-0000-0000-000000000000}"/>
          </ac:spMkLst>
        </pc:spChg>
        <pc:grpChg chg="mod">
          <ac:chgData name="Marcela Oropesa Martínez" userId="S::moropesam@ieechihuahua.org.mx::cde79fea-4277-48bc-90a0-d5185b74ea0e" providerId="AD" clId="Web-{EF3E1FE8-EB51-2B75-9677-0BA5163BABBB}" dt="2022-03-11T19:33:36.888" v="525" actId="14100"/>
          <ac:grpSpMkLst>
            <pc:docMk/>
            <pc:sldMk cId="1200048125" sldId="319"/>
            <ac:grpSpMk id="5" creationId="{00000000-0000-0000-0000-000000000000}"/>
          </ac:grpSpMkLst>
        </pc:grpChg>
      </pc:sldChg>
      <pc:sldChg chg="modSp">
        <pc:chgData name="Marcela Oropesa Martínez" userId="S::moropesam@ieechihuahua.org.mx::cde79fea-4277-48bc-90a0-d5185b74ea0e" providerId="AD" clId="Web-{EF3E1FE8-EB51-2B75-9677-0BA5163BABBB}" dt="2022-03-11T19:34:50.390" v="542" actId="1076"/>
        <pc:sldMkLst>
          <pc:docMk/>
          <pc:sldMk cId="42424251" sldId="320"/>
        </pc:sldMkLst>
        <pc:spChg chg="mod ord">
          <ac:chgData name="Marcela Oropesa Martínez" userId="S::moropesam@ieechihuahua.org.mx::cde79fea-4277-48bc-90a0-d5185b74ea0e" providerId="AD" clId="Web-{EF3E1FE8-EB51-2B75-9677-0BA5163BABBB}" dt="2022-03-11T19:34:50.390" v="542" actId="1076"/>
          <ac:spMkLst>
            <pc:docMk/>
            <pc:sldMk cId="42424251" sldId="320"/>
            <ac:spMk id="11" creationId="{00000000-0000-0000-0000-000000000000}"/>
          </ac:spMkLst>
        </pc:spChg>
      </pc:sldChg>
      <pc:sldChg chg="modNotes">
        <pc:chgData name="Marcela Oropesa Martínez" userId="S::moropesam@ieechihuahua.org.mx::cde79fea-4277-48bc-90a0-d5185b74ea0e" providerId="AD" clId="Web-{EF3E1FE8-EB51-2B75-9677-0BA5163BABBB}" dt="2022-03-11T19:35:18.562" v="545"/>
        <pc:sldMkLst>
          <pc:docMk/>
          <pc:sldMk cId="123271185" sldId="322"/>
        </pc:sldMkLst>
      </pc:sldChg>
      <pc:sldChg chg="modSp">
        <pc:chgData name="Marcela Oropesa Martínez" userId="S::moropesam@ieechihuahua.org.mx::cde79fea-4277-48bc-90a0-d5185b74ea0e" providerId="AD" clId="Web-{EF3E1FE8-EB51-2B75-9677-0BA5163BABBB}" dt="2022-03-11T19:35:41.797" v="546" actId="1076"/>
        <pc:sldMkLst>
          <pc:docMk/>
          <pc:sldMk cId="1302410240" sldId="328"/>
        </pc:sldMkLst>
        <pc:spChg chg="mod">
          <ac:chgData name="Marcela Oropesa Martínez" userId="S::moropesam@ieechihuahua.org.mx::cde79fea-4277-48bc-90a0-d5185b74ea0e" providerId="AD" clId="Web-{EF3E1FE8-EB51-2B75-9677-0BA5163BABBB}" dt="2022-03-11T19:35:41.797" v="546" actId="1076"/>
          <ac:spMkLst>
            <pc:docMk/>
            <pc:sldMk cId="1302410240" sldId="328"/>
            <ac:spMk id="2" creationId="{DABE6F89-D3D9-4241-867E-1E0BA03856A4}"/>
          </ac:spMkLst>
        </pc:spChg>
      </pc:sldChg>
      <pc:sldChg chg="modSp">
        <pc:chgData name="Marcela Oropesa Martínez" userId="S::moropesam@ieechihuahua.org.mx::cde79fea-4277-48bc-90a0-d5185b74ea0e" providerId="AD" clId="Web-{EF3E1FE8-EB51-2B75-9677-0BA5163BABBB}" dt="2022-03-11T19:35:58.704" v="547" actId="14100"/>
        <pc:sldMkLst>
          <pc:docMk/>
          <pc:sldMk cId="1164194465" sldId="333"/>
        </pc:sldMkLst>
        <pc:grpChg chg="mod">
          <ac:chgData name="Marcela Oropesa Martínez" userId="S::moropesam@ieechihuahua.org.mx::cde79fea-4277-48bc-90a0-d5185b74ea0e" providerId="AD" clId="Web-{EF3E1FE8-EB51-2B75-9677-0BA5163BABBB}" dt="2022-03-11T19:35:58.704" v="547" actId="14100"/>
          <ac:grpSpMkLst>
            <pc:docMk/>
            <pc:sldMk cId="1164194465" sldId="333"/>
            <ac:grpSpMk id="2" creationId="{00000000-0000-0000-0000-000000000000}"/>
          </ac:grpSpMkLst>
        </pc:grpChg>
      </pc:sldChg>
      <pc:sldChg chg="modNotes">
        <pc:chgData name="Marcela Oropesa Martínez" userId="S::moropesam@ieechihuahua.org.mx::cde79fea-4277-48bc-90a0-d5185b74ea0e" providerId="AD" clId="Web-{EF3E1FE8-EB51-2B75-9677-0BA5163BABBB}" dt="2022-03-11T19:31:01.307" v="501"/>
        <pc:sldMkLst>
          <pc:docMk/>
          <pc:sldMk cId="1433717749" sldId="335"/>
        </pc:sldMkLst>
      </pc:sldChg>
      <pc:sldChg chg="delSp modSp delCm modNotes">
        <pc:chgData name="Marcela Oropesa Martínez" userId="S::moropesam@ieechihuahua.org.mx::cde79fea-4277-48bc-90a0-d5185b74ea0e" providerId="AD" clId="Web-{EF3E1FE8-EB51-2B75-9677-0BA5163BABBB}" dt="2022-03-11T18:08:01.709" v="342"/>
        <pc:sldMkLst>
          <pc:docMk/>
          <pc:sldMk cId="2459108087" sldId="338"/>
        </pc:sldMkLst>
        <pc:spChg chg="del">
          <ac:chgData name="Marcela Oropesa Martínez" userId="S::moropesam@ieechihuahua.org.mx::cde79fea-4277-48bc-90a0-d5185b74ea0e" providerId="AD" clId="Web-{EF3E1FE8-EB51-2B75-9677-0BA5163BABBB}" dt="2022-03-11T17:57:13.433" v="322"/>
          <ac:spMkLst>
            <pc:docMk/>
            <pc:sldMk cId="2459108087" sldId="338"/>
            <ac:spMk id="3" creationId="{5E894797-FC31-4204-92C5-8CE467D70CFB}"/>
          </ac:spMkLst>
        </pc:spChg>
        <pc:grpChg chg="mod">
          <ac:chgData name="Marcela Oropesa Martínez" userId="S::moropesam@ieechihuahua.org.mx::cde79fea-4277-48bc-90a0-d5185b74ea0e" providerId="AD" clId="Web-{EF3E1FE8-EB51-2B75-9677-0BA5163BABBB}" dt="2022-03-11T17:57:35.888" v="324" actId="1076"/>
          <ac:grpSpMkLst>
            <pc:docMk/>
            <pc:sldMk cId="2459108087" sldId="338"/>
            <ac:grpSpMk id="7" creationId="{496D55A3-5423-E14F-9FFA-A5B019CFFF79}"/>
          </ac:grpSpMkLst>
        </pc:grpChg>
        <pc:picChg chg="mod">
          <ac:chgData name="Marcela Oropesa Martínez" userId="S::moropesam@ieechihuahua.org.mx::cde79fea-4277-48bc-90a0-d5185b74ea0e" providerId="AD" clId="Web-{EF3E1FE8-EB51-2B75-9677-0BA5163BABBB}" dt="2022-03-11T17:57:55.561" v="327" actId="1076"/>
          <ac:picMkLst>
            <pc:docMk/>
            <pc:sldMk cId="2459108087" sldId="338"/>
            <ac:picMk id="6" creationId="{AA1867E3-419E-6041-AA9A-6C0ACD078F1C}"/>
          </ac:picMkLst>
        </pc:picChg>
        <pc:picChg chg="mod">
          <ac:chgData name="Marcela Oropesa Martínez" userId="S::moropesam@ieechihuahua.org.mx::cde79fea-4277-48bc-90a0-d5185b74ea0e" providerId="AD" clId="Web-{EF3E1FE8-EB51-2B75-9677-0BA5163BABBB}" dt="2022-03-11T17:57:44.466" v="325" actId="1076"/>
          <ac:picMkLst>
            <pc:docMk/>
            <pc:sldMk cId="2459108087" sldId="338"/>
            <ac:picMk id="21" creationId="{AA827F9A-1557-C843-BECE-623B76E5ECE1}"/>
          </ac:picMkLst>
        </pc:picChg>
        <pc:picChg chg="mod">
          <ac:chgData name="Marcela Oropesa Martínez" userId="S::moropesam@ieechihuahua.org.mx::cde79fea-4277-48bc-90a0-d5185b74ea0e" providerId="AD" clId="Web-{EF3E1FE8-EB51-2B75-9677-0BA5163BABBB}" dt="2022-03-11T17:57:51.076" v="326" actId="1076"/>
          <ac:picMkLst>
            <pc:docMk/>
            <pc:sldMk cId="2459108087" sldId="338"/>
            <ac:picMk id="22" creationId="{69DB0847-84AE-5144-8460-899128658EDD}"/>
          </ac:picMkLst>
        </pc:picChg>
        <pc:picChg chg="mod">
          <ac:chgData name="Marcela Oropesa Martínez" userId="S::moropesam@ieechihuahua.org.mx::cde79fea-4277-48bc-90a0-d5185b74ea0e" providerId="AD" clId="Web-{EF3E1FE8-EB51-2B75-9677-0BA5163BABBB}" dt="2022-03-11T18:06:12.593" v="328" actId="1076"/>
          <ac:picMkLst>
            <pc:docMk/>
            <pc:sldMk cId="2459108087" sldId="338"/>
            <ac:picMk id="36" creationId="{74CC5129-72DD-6E42-83EB-BA98F01C6949}"/>
          </ac:picMkLst>
        </pc:picChg>
      </pc:sldChg>
      <pc:sldChg chg="delCm modNotes">
        <pc:chgData name="Marcela Oropesa Martínez" userId="S::moropesam@ieechihuahua.org.mx::cde79fea-4277-48bc-90a0-d5185b74ea0e" providerId="AD" clId="Web-{EF3E1FE8-EB51-2B75-9677-0BA5163BABBB}" dt="2022-03-11T18:11:37.004" v="359"/>
        <pc:sldMkLst>
          <pc:docMk/>
          <pc:sldMk cId="2515538199" sldId="339"/>
        </pc:sldMkLst>
      </pc:sldChg>
      <pc:sldChg chg="del">
        <pc:chgData name="Marcela Oropesa Martínez" userId="S::moropesam@ieechihuahua.org.mx::cde79fea-4277-48bc-90a0-d5185b74ea0e" providerId="AD" clId="Web-{EF3E1FE8-EB51-2B75-9677-0BA5163BABBB}" dt="2022-03-11T19:45:18.341" v="550"/>
        <pc:sldMkLst>
          <pc:docMk/>
          <pc:sldMk cId="2734435157" sldId="340"/>
        </pc:sldMkLst>
      </pc:sldChg>
      <pc:sldChg chg="del">
        <pc:chgData name="Marcela Oropesa Martínez" userId="S::moropesam@ieechihuahua.org.mx::cde79fea-4277-48bc-90a0-d5185b74ea0e" providerId="AD" clId="Web-{EF3E1FE8-EB51-2B75-9677-0BA5163BABBB}" dt="2022-03-11T19:45:18.341" v="549"/>
        <pc:sldMkLst>
          <pc:docMk/>
          <pc:sldMk cId="3462512572" sldId="341"/>
        </pc:sldMkLst>
      </pc:sldChg>
      <pc:sldChg chg="del">
        <pc:chgData name="Marcela Oropesa Martínez" userId="S::moropesam@ieechihuahua.org.mx::cde79fea-4277-48bc-90a0-d5185b74ea0e" providerId="AD" clId="Web-{EF3E1FE8-EB51-2B75-9677-0BA5163BABBB}" dt="2022-03-11T19:45:18.341" v="548"/>
        <pc:sldMkLst>
          <pc:docMk/>
          <pc:sldMk cId="2543117075" sldId="342"/>
        </pc:sldMkLst>
      </pc:sldChg>
      <pc:sldChg chg="modSp delCm modNotes">
        <pc:chgData name="Marcela Oropesa Martínez" userId="S::moropesam@ieechihuahua.org.mx::cde79fea-4277-48bc-90a0-d5185b74ea0e" providerId="AD" clId="Web-{EF3E1FE8-EB51-2B75-9677-0BA5163BABBB}" dt="2022-03-11T19:21:57.951" v="451"/>
        <pc:sldMkLst>
          <pc:docMk/>
          <pc:sldMk cId="2746921635" sldId="343"/>
        </pc:sldMkLst>
        <pc:grpChg chg="mod">
          <ac:chgData name="Marcela Oropesa Martínez" userId="S::moropesam@ieechihuahua.org.mx::cde79fea-4277-48bc-90a0-d5185b74ea0e" providerId="AD" clId="Web-{EF3E1FE8-EB51-2B75-9677-0BA5163BABBB}" dt="2022-03-11T19:21:48.919" v="448" actId="1076"/>
          <ac:grpSpMkLst>
            <pc:docMk/>
            <pc:sldMk cId="2746921635" sldId="343"/>
            <ac:grpSpMk id="2" creationId="{A795E8F5-3EA7-0840-A3DD-046C0709FAF1}"/>
          </ac:grpSpMkLst>
        </pc:grpChg>
        <pc:picChg chg="mod">
          <ac:chgData name="Marcela Oropesa Martínez" userId="S::moropesam@ieechihuahua.org.mx::cde79fea-4277-48bc-90a0-d5185b74ea0e" providerId="AD" clId="Web-{EF3E1FE8-EB51-2B75-9677-0BA5163BABBB}" dt="2022-03-11T19:21:43.607" v="446" actId="1076"/>
          <ac:picMkLst>
            <pc:docMk/>
            <pc:sldMk cId="2746921635" sldId="343"/>
            <ac:picMk id="18" creationId="{87FC8EA3-645F-F341-9CCA-913A638A90C2}"/>
          </ac:picMkLst>
        </pc:picChg>
        <pc:picChg chg="mod">
          <ac:chgData name="Marcela Oropesa Martínez" userId="S::moropesam@ieechihuahua.org.mx::cde79fea-4277-48bc-90a0-d5185b74ea0e" providerId="AD" clId="Web-{EF3E1FE8-EB51-2B75-9677-0BA5163BABBB}" dt="2022-03-11T19:21:54.076" v="450" actId="1076"/>
          <ac:picMkLst>
            <pc:docMk/>
            <pc:sldMk cId="2746921635" sldId="343"/>
            <ac:picMk id="32" creationId="{82A2D2CF-7D20-0248-85C8-C8CB43815DE3}"/>
          </ac:picMkLst>
        </pc:picChg>
      </pc:sldChg>
      <pc:sldChg chg="modNotes">
        <pc:chgData name="Marcela Oropesa Martínez" userId="S::moropesam@ieechihuahua.org.mx::cde79fea-4277-48bc-90a0-d5185b74ea0e" providerId="AD" clId="Web-{EF3E1FE8-EB51-2B75-9677-0BA5163BABBB}" dt="2022-03-11T17:57:01.292" v="321"/>
        <pc:sldMkLst>
          <pc:docMk/>
          <pc:sldMk cId="1235119408" sldId="346"/>
        </pc:sldMkLst>
      </pc:sldChg>
      <pc:sldChg chg="delCm modNotes">
        <pc:chgData name="Marcela Oropesa Martínez" userId="S::moropesam@ieechihuahua.org.mx::cde79fea-4277-48bc-90a0-d5185b74ea0e" providerId="AD" clId="Web-{EF3E1FE8-EB51-2B75-9677-0BA5163BABBB}" dt="2022-03-11T19:20:30.136" v="436"/>
        <pc:sldMkLst>
          <pc:docMk/>
          <pc:sldMk cId="836494828" sldId="348"/>
        </pc:sldMkLst>
      </pc:sldChg>
      <pc:sldChg chg="delCm modNotes">
        <pc:chgData name="Marcela Oropesa Martínez" userId="S::moropesam@ieechihuahua.org.mx::cde79fea-4277-48bc-90a0-d5185b74ea0e" providerId="AD" clId="Web-{EF3E1FE8-EB51-2B75-9677-0BA5163BABBB}" dt="2022-03-11T18:12:47.181" v="363"/>
        <pc:sldMkLst>
          <pc:docMk/>
          <pc:sldMk cId="1532798742" sldId="349"/>
        </pc:sldMkLst>
      </pc:sldChg>
      <pc:sldChg chg="delCm modNotes">
        <pc:chgData name="Marcela Oropesa Martínez" userId="S::moropesam@ieechihuahua.org.mx::cde79fea-4277-48bc-90a0-d5185b74ea0e" providerId="AD" clId="Web-{EF3E1FE8-EB51-2B75-9677-0BA5163BABBB}" dt="2022-03-11T18:11:32.348" v="358"/>
        <pc:sldMkLst>
          <pc:docMk/>
          <pc:sldMk cId="3443922022" sldId="350"/>
        </pc:sldMkLst>
      </pc:sldChg>
      <pc:sldChg chg="modSp delCm modNotes">
        <pc:chgData name="Marcela Oropesa Martínez" userId="S::moropesam@ieechihuahua.org.mx::cde79fea-4277-48bc-90a0-d5185b74ea0e" providerId="AD" clId="Web-{EF3E1FE8-EB51-2B75-9677-0BA5163BABBB}" dt="2022-03-11T19:22:55.999" v="455" actId="1076"/>
        <pc:sldMkLst>
          <pc:docMk/>
          <pc:sldMk cId="2733649326" sldId="351"/>
        </pc:sldMkLst>
        <pc:picChg chg="mod">
          <ac:chgData name="Marcela Oropesa Martínez" userId="S::moropesam@ieechihuahua.org.mx::cde79fea-4277-48bc-90a0-d5185b74ea0e" providerId="AD" clId="Web-{EF3E1FE8-EB51-2B75-9677-0BA5163BABBB}" dt="2022-03-11T19:22:13.592" v="453" actId="1076"/>
          <ac:picMkLst>
            <pc:docMk/>
            <pc:sldMk cId="2733649326" sldId="351"/>
            <ac:picMk id="31" creationId="{10BEF092-6B72-1B45-BFE5-6BD53173317C}"/>
          </ac:picMkLst>
        </pc:picChg>
        <pc:picChg chg="mod">
          <ac:chgData name="Marcela Oropesa Martínez" userId="S::moropesam@ieechihuahua.org.mx::cde79fea-4277-48bc-90a0-d5185b74ea0e" providerId="AD" clId="Web-{EF3E1FE8-EB51-2B75-9677-0BA5163BABBB}" dt="2022-03-11T19:22:55.999" v="455" actId="1076"/>
          <ac:picMkLst>
            <pc:docMk/>
            <pc:sldMk cId="2733649326" sldId="351"/>
            <ac:picMk id="63" creationId="{CBF4FEEF-5D42-4E5F-9134-C13ADB3C6E41}"/>
          </ac:picMkLst>
        </pc:picChg>
      </pc:sldChg>
    </pc:docChg>
  </pc:docChgLst>
  <pc:docChgLst>
    <pc:chgData name="Marcela Oropesa Martínez" userId="S::moropesam@ieechihuahua.org.mx::cde79fea-4277-48bc-90a0-d5185b74ea0e" providerId="AD" clId="Web-{FCB4EBD2-1E9B-7F0F-991C-D26FC5D4C163}"/>
    <pc:docChg chg="modSld">
      <pc:chgData name="Marcela Oropesa Martínez" userId="S::moropesam@ieechihuahua.org.mx::cde79fea-4277-48bc-90a0-d5185b74ea0e" providerId="AD" clId="Web-{FCB4EBD2-1E9B-7F0F-991C-D26FC5D4C163}" dt="2022-03-24T20:42:05.713" v="2"/>
      <pc:docMkLst>
        <pc:docMk/>
      </pc:docMkLst>
      <pc:sldChg chg="addSp delSp">
        <pc:chgData name="Marcela Oropesa Martínez" userId="S::moropesam@ieechihuahua.org.mx::cde79fea-4277-48bc-90a0-d5185b74ea0e" providerId="AD" clId="Web-{FCB4EBD2-1E9B-7F0F-991C-D26FC5D4C163}" dt="2022-03-24T20:42:05.713" v="2"/>
        <pc:sldMkLst>
          <pc:docMk/>
          <pc:sldMk cId="1164194465" sldId="333"/>
        </pc:sldMkLst>
        <pc:spChg chg="add del">
          <ac:chgData name="Marcela Oropesa Martínez" userId="S::moropesam@ieechihuahua.org.mx::cde79fea-4277-48bc-90a0-d5185b74ea0e" providerId="AD" clId="Web-{FCB4EBD2-1E9B-7F0F-991C-D26FC5D4C163}" dt="2022-03-24T20:42:05.713" v="2"/>
          <ac:spMkLst>
            <pc:docMk/>
            <pc:sldMk cId="1164194465" sldId="333"/>
            <ac:spMk id="4" creationId="{795F8F22-6063-0BF5-C475-7238D1D26387}"/>
          </ac:spMkLst>
        </pc:spChg>
      </pc:sldChg>
      <pc:sldChg chg="modSp">
        <pc:chgData name="Marcela Oropesa Martínez" userId="S::moropesam@ieechihuahua.org.mx::cde79fea-4277-48bc-90a0-d5185b74ea0e" providerId="AD" clId="Web-{FCB4EBD2-1E9B-7F0F-991C-D26FC5D4C163}" dt="2022-03-24T20:40:35.148" v="0" actId="20577"/>
        <pc:sldMkLst>
          <pc:docMk/>
          <pc:sldMk cId="2607385178" sldId="352"/>
        </pc:sldMkLst>
        <pc:spChg chg="mod">
          <ac:chgData name="Marcela Oropesa Martínez" userId="S::moropesam@ieechihuahua.org.mx::cde79fea-4277-48bc-90a0-d5185b74ea0e" providerId="AD" clId="Web-{FCB4EBD2-1E9B-7F0F-991C-D26FC5D4C163}" dt="2022-03-24T20:40:35.148" v="0" actId="20577"/>
          <ac:spMkLst>
            <pc:docMk/>
            <pc:sldMk cId="2607385178" sldId="352"/>
            <ac:spMk id="17" creationId="{20E3248D-5158-3645-8891-74587B0B0CC6}"/>
          </ac:spMkLst>
        </pc:spChg>
      </pc:sldChg>
    </pc:docChg>
  </pc:docChgLst>
  <pc:docChgLst>
    <pc:chgData name="Marcela Oropesa Martínez" userId="S::moropesam@ieechihuahua.org.mx::cde79fea-4277-48bc-90a0-d5185b74ea0e" providerId="AD" clId="Web-{7E7528E6-3AA9-4C75-0D99-C8ACE886B6D0}"/>
    <pc:docChg chg="modSld">
      <pc:chgData name="Marcela Oropesa Martínez" userId="S::moropesam@ieechihuahua.org.mx::cde79fea-4277-48bc-90a0-d5185b74ea0e" providerId="AD" clId="Web-{7E7528E6-3AA9-4C75-0D99-C8ACE886B6D0}" dt="2022-05-06T19:29:47.536" v="28" actId="1076"/>
      <pc:docMkLst>
        <pc:docMk/>
      </pc:docMkLst>
      <pc:sldChg chg="modSp">
        <pc:chgData name="Marcela Oropesa Martínez" userId="S::moropesam@ieechihuahua.org.mx::cde79fea-4277-48bc-90a0-d5185b74ea0e" providerId="AD" clId="Web-{7E7528E6-3AA9-4C75-0D99-C8ACE886B6D0}" dt="2022-05-06T19:29:47.536" v="28" actId="1076"/>
        <pc:sldMkLst>
          <pc:docMk/>
          <pc:sldMk cId="1424671254" sldId="287"/>
        </pc:sldMkLst>
        <pc:spChg chg="mod">
          <ac:chgData name="Marcela Oropesa Martínez" userId="S::moropesam@ieechihuahua.org.mx::cde79fea-4277-48bc-90a0-d5185b74ea0e" providerId="AD" clId="Web-{7E7528E6-3AA9-4C75-0D99-C8ACE886B6D0}" dt="2022-05-06T19:29:47.536" v="28" actId="1076"/>
          <ac:spMkLst>
            <pc:docMk/>
            <pc:sldMk cId="1424671254" sldId="287"/>
            <ac:spMk id="3" creationId="{8607A54C-B76B-45A4-85AD-8458999F7333}"/>
          </ac:spMkLst>
        </pc:spChg>
      </pc:sldChg>
      <pc:sldChg chg="addSp modSp addAnim">
        <pc:chgData name="Marcela Oropesa Martínez" userId="S::moropesam@ieechihuahua.org.mx::cde79fea-4277-48bc-90a0-d5185b74ea0e" providerId="AD" clId="Web-{7E7528E6-3AA9-4C75-0D99-C8ACE886B6D0}" dt="2022-05-06T19:28:41.987" v="27" actId="14100"/>
        <pc:sldMkLst>
          <pc:docMk/>
          <pc:sldMk cId="1235119408" sldId="346"/>
        </pc:sldMkLst>
        <pc:spChg chg="mod">
          <ac:chgData name="Marcela Oropesa Martínez" userId="S::moropesam@ieechihuahua.org.mx::cde79fea-4277-48bc-90a0-d5185b74ea0e" providerId="AD" clId="Web-{7E7528E6-3AA9-4C75-0D99-C8ACE886B6D0}" dt="2022-05-06T19:28:41.987" v="27" actId="14100"/>
          <ac:spMkLst>
            <pc:docMk/>
            <pc:sldMk cId="1235119408" sldId="346"/>
            <ac:spMk id="42" creationId="{1D1705E7-2AF4-3EEC-5955-1B9E38C4961F}"/>
          </ac:spMkLst>
        </pc:spChg>
        <pc:spChg chg="mod">
          <ac:chgData name="Marcela Oropesa Martínez" userId="S::moropesam@ieechihuahua.org.mx::cde79fea-4277-48bc-90a0-d5185b74ea0e" providerId="AD" clId="Web-{7E7528E6-3AA9-4C75-0D99-C8ACE886B6D0}" dt="2022-05-06T19:28:35.768" v="26" actId="1076"/>
          <ac:spMkLst>
            <pc:docMk/>
            <pc:sldMk cId="1235119408" sldId="346"/>
            <ac:spMk id="43" creationId="{40B13B3E-7AAB-2353-FC51-568BF73FAD27}"/>
          </ac:spMkLst>
        </pc:spChg>
        <pc:grpChg chg="add mod">
          <ac:chgData name="Marcela Oropesa Martínez" userId="S::moropesam@ieechihuahua.org.mx::cde79fea-4277-48bc-90a0-d5185b74ea0e" providerId="AD" clId="Web-{7E7528E6-3AA9-4C75-0D99-C8ACE886B6D0}" dt="2022-05-06T19:28:06.939" v="4" actId="1076"/>
          <ac:grpSpMkLst>
            <pc:docMk/>
            <pc:sldMk cId="1235119408" sldId="346"/>
            <ac:grpSpMk id="2" creationId="{AF7E6EFC-E6EC-BAF4-0BAB-31A0AF387054}"/>
          </ac:grpSpMkLst>
        </pc:grpChg>
        <pc:grpChg chg="mod">
          <ac:chgData name="Marcela Oropesa Martínez" userId="S::moropesam@ieechihuahua.org.mx::cde79fea-4277-48bc-90a0-d5185b74ea0e" providerId="AD" clId="Web-{7E7528E6-3AA9-4C75-0D99-C8ACE886B6D0}" dt="2022-05-06T19:28:03.829" v="2" actId="1076"/>
          <ac:grpSpMkLst>
            <pc:docMk/>
            <pc:sldMk cId="1235119408" sldId="346"/>
            <ac:grpSpMk id="110" creationId="{D879BDD0-68D4-734E-A14C-2FE5500CEF25}"/>
          </ac:grpSpMkLst>
        </pc:grpChg>
        <pc:grpChg chg="mod">
          <ac:chgData name="Marcela Oropesa Martínez" userId="S::moropesam@ieechihuahua.org.mx::cde79fea-4277-48bc-90a0-d5185b74ea0e" providerId="AD" clId="Web-{7E7528E6-3AA9-4C75-0D99-C8ACE886B6D0}" dt="2022-05-06T19:28:03.845" v="3" actId="1076"/>
          <ac:grpSpMkLst>
            <pc:docMk/>
            <pc:sldMk cId="1235119408" sldId="346"/>
            <ac:grpSpMk id="115" creationId="{C29271C2-6CD9-4D44-96DA-F1FA8A62A109}"/>
          </ac:grpSpMkLst>
        </pc:grpChg>
      </pc:sldChg>
    </pc:docChg>
  </pc:docChgLst>
  <pc:docChgLst>
    <pc:chgData name="Marcela Oropesa Martínez" userId="S::moropesam@ieechihuahua.org.mx::cde79fea-4277-48bc-90a0-d5185b74ea0e" providerId="AD" clId="Web-{41FC41D7-311A-C51A-E0DA-6C1FD59236CC}"/>
    <pc:docChg chg="modSld">
      <pc:chgData name="Marcela Oropesa Martínez" userId="S::moropesam@ieechihuahua.org.mx::cde79fea-4277-48bc-90a0-d5185b74ea0e" providerId="AD" clId="Web-{41FC41D7-311A-C51A-E0DA-6C1FD59236CC}" dt="2022-05-06T19:20:46.124" v="0" actId="20577"/>
      <pc:docMkLst>
        <pc:docMk/>
      </pc:docMkLst>
      <pc:sldChg chg="modSp">
        <pc:chgData name="Marcela Oropesa Martínez" userId="S::moropesam@ieechihuahua.org.mx::cde79fea-4277-48bc-90a0-d5185b74ea0e" providerId="AD" clId="Web-{41FC41D7-311A-C51A-E0DA-6C1FD59236CC}" dt="2022-05-06T19:20:46.124" v="0" actId="20577"/>
        <pc:sldMkLst>
          <pc:docMk/>
          <pc:sldMk cId="1670305216" sldId="276"/>
        </pc:sldMkLst>
        <pc:spChg chg="mod">
          <ac:chgData name="Marcela Oropesa Martínez" userId="S::moropesam@ieechihuahua.org.mx::cde79fea-4277-48bc-90a0-d5185b74ea0e" providerId="AD" clId="Web-{41FC41D7-311A-C51A-E0DA-6C1FD59236CC}" dt="2022-05-06T19:20:46.124" v="0" actId="20577"/>
          <ac:spMkLst>
            <pc:docMk/>
            <pc:sldMk cId="1670305216" sldId="276"/>
            <ac:spMk id="27" creationId="{AC8ABE47-7B82-F147-8744-B30C895918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29F6-FD56-B64D-8C44-129DED2B57FA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98B7E-5D29-1B4A-95C5-413F7CBE799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04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765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696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66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89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432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655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425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946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609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839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054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BD61-FDCD-A94A-B764-7AB89EDFE1A0}" type="datetimeFigureOut">
              <a:rPr lang="es-ES_tradnl" smtClean="0"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4B396-7320-6A4F-B9DA-9B057FFB6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11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20E3248D-5158-3645-8891-74587B0B0CC6}"/>
              </a:ext>
            </a:extLst>
          </p:cNvPr>
          <p:cNvSpPr txBox="1">
            <a:spLocks/>
          </p:cNvSpPr>
          <p:nvPr/>
        </p:nvSpPr>
        <p:spPr>
          <a:xfrm>
            <a:off x="415922" y="1225584"/>
            <a:ext cx="10656891" cy="66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>
                <a:solidFill>
                  <a:srgbClr val="666461"/>
                </a:solidFill>
              </a:rPr>
              <a:t>Los diferentes derechos de participación corresponden a las distintas condiciones de nacionalidad, ciudadanía y de habitantes.</a:t>
            </a:r>
            <a:r>
              <a:rPr lang="es-MX" sz="2000" b="1" dirty="0">
                <a:solidFill>
                  <a:srgbClr val="666461"/>
                </a:solidFill>
              </a:rPr>
              <a:t> </a:t>
            </a:r>
            <a:endParaRPr lang="es-MX" sz="2000">
              <a:solidFill>
                <a:srgbClr val="666461"/>
              </a:solidFill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5CF66F1D-B482-8241-A3E6-8ABFD8B036A7}"/>
              </a:ext>
            </a:extLst>
          </p:cNvPr>
          <p:cNvSpPr txBox="1">
            <a:spLocks/>
          </p:cNvSpPr>
          <p:nvPr/>
        </p:nvSpPr>
        <p:spPr>
          <a:xfrm>
            <a:off x="414571" y="490629"/>
            <a:ext cx="11720277" cy="53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200" b="1" dirty="0">
                <a:solidFill>
                  <a:srgbClr val="488828"/>
                </a:solidFill>
              </a:rPr>
              <a:t>Nacionalidad, ciudadanía y condición de habitante</a:t>
            </a:r>
            <a:endParaRPr lang="es-MX" sz="3200" dirty="0">
              <a:solidFill>
                <a:srgbClr val="488828"/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40943463-43ED-BF45-96DC-E2EF8A06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002" y="232107"/>
            <a:ext cx="1723515" cy="396542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25F1D336-E164-074F-BADB-E9AE9A611194}"/>
              </a:ext>
            </a:extLst>
          </p:cNvPr>
          <p:cNvGrpSpPr/>
          <p:nvPr/>
        </p:nvGrpSpPr>
        <p:grpSpPr>
          <a:xfrm>
            <a:off x="516774" y="5072071"/>
            <a:ext cx="11170647" cy="1085849"/>
            <a:chOff x="516774" y="5072071"/>
            <a:chExt cx="11170647" cy="1085849"/>
          </a:xfrm>
        </p:grpSpPr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id="{EB8D3B14-2AFC-8E46-824E-893524F8FAD3}"/>
                </a:ext>
              </a:extLst>
            </p:cNvPr>
            <p:cNvSpPr/>
            <p:nvPr/>
          </p:nvSpPr>
          <p:spPr>
            <a:xfrm>
              <a:off x="516774" y="5072071"/>
              <a:ext cx="11170647" cy="1085849"/>
            </a:xfrm>
            <a:prstGeom prst="roundRect">
              <a:avLst>
                <a:gd name="adj" fmla="val 10000"/>
              </a:avLst>
            </a:prstGeom>
            <a:solidFill>
              <a:srgbClr val="EE81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185738"/>
              <a:r>
                <a:rPr lang="es-MX" sz="1900">
                  <a:solidFill>
                    <a:schemeClr val="bg1"/>
                  </a:solidFill>
                </a:rPr>
                <a:t>Son </a:t>
              </a:r>
              <a:r>
                <a:rPr lang="es-MX" sz="1900" b="1">
                  <a:solidFill>
                    <a:schemeClr val="bg1"/>
                  </a:solidFill>
                </a:rPr>
                <a:t>chihuahuenses</a:t>
              </a:r>
              <a:r>
                <a:rPr lang="es-MX" sz="1900">
                  <a:solidFill>
                    <a:schemeClr val="bg1"/>
                  </a:solidFill>
                </a:rPr>
                <a:t> las personas que nazcan en el Estado, o sean hijos de padre o madre mexicanos y vecinos del Estado que nazcan fuera de éste, o sean mexicanos que adquieran vecindad en el Estado.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C872DDA-40D7-E54E-B082-11D0A67AB834}"/>
                </a:ext>
              </a:extLst>
            </p:cNvPr>
            <p:cNvSpPr txBox="1"/>
            <p:nvPr/>
          </p:nvSpPr>
          <p:spPr>
            <a:xfrm>
              <a:off x="6793568" y="5800732"/>
              <a:ext cx="469134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500">
                  <a:solidFill>
                    <a:schemeClr val="bg1"/>
                  </a:solidFill>
                </a:rPr>
                <a:t>Constitución Política del Estado de Chihuahua, Artículo 18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68BE0A2-137A-B34C-B3AD-A0A3EB8FF531}"/>
              </a:ext>
            </a:extLst>
          </p:cNvPr>
          <p:cNvGrpSpPr/>
          <p:nvPr/>
        </p:nvGrpSpPr>
        <p:grpSpPr>
          <a:xfrm>
            <a:off x="515938" y="4128235"/>
            <a:ext cx="11133521" cy="843822"/>
            <a:chOff x="515938" y="4128235"/>
            <a:chExt cx="11133521" cy="843822"/>
          </a:xfrm>
        </p:grpSpPr>
        <p:sp>
          <p:nvSpPr>
            <p:cNvPr id="25" name="Rectángulo redondeado 24">
              <a:extLst>
                <a:ext uri="{FF2B5EF4-FFF2-40B4-BE49-F238E27FC236}">
                  <a16:creationId xmlns:a16="http://schemas.microsoft.com/office/drawing/2014/main" id="{AEFF0E0C-5EAB-1545-94F9-E14E16556DAE}"/>
                </a:ext>
              </a:extLst>
            </p:cNvPr>
            <p:cNvSpPr/>
            <p:nvPr/>
          </p:nvSpPr>
          <p:spPr>
            <a:xfrm>
              <a:off x="515938" y="4128235"/>
              <a:ext cx="11133521" cy="843822"/>
            </a:xfrm>
            <a:prstGeom prst="roundRect">
              <a:avLst>
                <a:gd name="adj" fmla="val 10000"/>
              </a:avLst>
            </a:prstGeom>
            <a:solidFill>
              <a:srgbClr val="61C3A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MX" sz="1900">
                  <a:solidFill>
                    <a:srgbClr val="FFF9EB"/>
                  </a:solidFill>
                </a:rPr>
                <a:t>Son </a:t>
              </a:r>
              <a:r>
                <a:rPr lang="es-MX" sz="1900" b="1">
                  <a:solidFill>
                    <a:srgbClr val="FFF9EB"/>
                  </a:solidFill>
                </a:rPr>
                <a:t>habitantes del Estado de Chihuahua</a:t>
              </a:r>
              <a:r>
                <a:rPr lang="es-MX" sz="1900">
                  <a:solidFill>
                    <a:srgbClr val="FFF9EB"/>
                  </a:solidFill>
                </a:rPr>
                <a:t> las personas que temporal o permanentemente residan en el Estado.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77109B3-CB67-B548-8A5F-0EA2907B3B6E}"/>
                </a:ext>
              </a:extLst>
            </p:cNvPr>
            <p:cNvSpPr txBox="1"/>
            <p:nvPr/>
          </p:nvSpPr>
          <p:spPr>
            <a:xfrm>
              <a:off x="6793568" y="4629154"/>
              <a:ext cx="469134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1066800">
                <a:spcBef>
                  <a:spcPct val="0"/>
                </a:spcBef>
                <a:spcAft>
                  <a:spcPts val="600"/>
                </a:spcAft>
              </a:pPr>
              <a:r>
                <a:rPr lang="es-MX" sz="1500">
                  <a:solidFill>
                    <a:srgbClr val="FFF9EB"/>
                  </a:solidFill>
                </a:rPr>
                <a:t>Constitución Política del Estado de Chihuahua. Artículo 11</a:t>
              </a:r>
              <a:endParaRPr lang="es-ES" sz="1500">
                <a:solidFill>
                  <a:srgbClr val="FFF9EB"/>
                </a:solidFill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B482448-0368-294E-9BA9-D18121F4D4AE}"/>
              </a:ext>
            </a:extLst>
          </p:cNvPr>
          <p:cNvGrpSpPr/>
          <p:nvPr/>
        </p:nvGrpSpPr>
        <p:grpSpPr>
          <a:xfrm>
            <a:off x="516524" y="3056975"/>
            <a:ext cx="11159539" cy="978056"/>
            <a:chOff x="516524" y="3056975"/>
            <a:chExt cx="11159539" cy="978056"/>
          </a:xfrm>
        </p:grpSpPr>
        <p:sp>
          <p:nvSpPr>
            <p:cNvPr id="22" name="Rectángulo redondeado 21">
              <a:extLst>
                <a:ext uri="{FF2B5EF4-FFF2-40B4-BE49-F238E27FC236}">
                  <a16:creationId xmlns:a16="http://schemas.microsoft.com/office/drawing/2014/main" id="{4E1F1B63-E860-874E-84E1-2DAB0B4D47C3}"/>
                </a:ext>
              </a:extLst>
            </p:cNvPr>
            <p:cNvSpPr/>
            <p:nvPr/>
          </p:nvSpPr>
          <p:spPr>
            <a:xfrm>
              <a:off x="516524" y="3056975"/>
              <a:ext cx="11159539" cy="978056"/>
            </a:xfrm>
            <a:prstGeom prst="roundRect">
              <a:avLst>
                <a:gd name="adj" fmla="val 10000"/>
              </a:avLst>
            </a:prstGeom>
            <a:solidFill>
              <a:srgbClr val="4A99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MX" sz="1900">
                  <a:solidFill>
                    <a:srgbClr val="FFF9EB"/>
                  </a:solidFill>
                </a:rPr>
                <a:t>Son </a:t>
              </a:r>
              <a:r>
                <a:rPr lang="es-MX" sz="1900" b="1">
                  <a:solidFill>
                    <a:srgbClr val="FFF9EB"/>
                  </a:solidFill>
                </a:rPr>
                <a:t>ciudadanas y ciudadanos de Chihuahua </a:t>
              </a:r>
              <a:r>
                <a:rPr lang="es-MX" sz="1900">
                  <a:solidFill>
                    <a:srgbClr val="FFF9EB"/>
                  </a:solidFill>
                </a:rPr>
                <a:t>los hombres y las mujeres que además de ser ciudadanos mexicanos sean chihuahuenses.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C1EC574-4CF4-B844-8211-796E6F124506}"/>
                </a:ext>
              </a:extLst>
            </p:cNvPr>
            <p:cNvSpPr txBox="1"/>
            <p:nvPr/>
          </p:nvSpPr>
          <p:spPr>
            <a:xfrm>
              <a:off x="6793566" y="3695704"/>
              <a:ext cx="469134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s-MX" sz="1500">
                  <a:solidFill>
                    <a:srgbClr val="FFF9EB"/>
                  </a:solidFill>
                </a:rPr>
                <a:t>Constitución Política del Estado de Chihuahua, Artículo 20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CA125E6-C90B-8A40-857D-562F4AD88835}"/>
              </a:ext>
            </a:extLst>
          </p:cNvPr>
          <p:cNvGrpSpPr/>
          <p:nvPr/>
        </p:nvGrpSpPr>
        <p:grpSpPr>
          <a:xfrm>
            <a:off x="516775" y="1982574"/>
            <a:ext cx="11170646" cy="978056"/>
            <a:chOff x="516775" y="1982574"/>
            <a:chExt cx="11170646" cy="978056"/>
          </a:xfrm>
        </p:grpSpPr>
        <p:sp>
          <p:nvSpPr>
            <p:cNvPr id="32" name="Rectángulo redondeado 8">
              <a:extLst>
                <a:ext uri="{FF2B5EF4-FFF2-40B4-BE49-F238E27FC236}">
                  <a16:creationId xmlns:a16="http://schemas.microsoft.com/office/drawing/2014/main" id="{4F21692B-FCB7-8449-9364-5B93F526D3C6}"/>
                </a:ext>
              </a:extLst>
            </p:cNvPr>
            <p:cNvSpPr/>
            <p:nvPr/>
          </p:nvSpPr>
          <p:spPr>
            <a:xfrm>
              <a:off x="516775" y="1982574"/>
              <a:ext cx="11170646" cy="978056"/>
            </a:xfrm>
            <a:prstGeom prst="roundRect">
              <a:avLst>
                <a:gd name="adj" fmla="val 10000"/>
              </a:avLst>
            </a:prstGeom>
            <a:solidFill>
              <a:srgbClr val="367F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MX" sz="1900">
                  <a:solidFill>
                    <a:srgbClr val="FFF9EB"/>
                  </a:solidFill>
                </a:rPr>
                <a:t>Son </a:t>
              </a:r>
              <a:r>
                <a:rPr lang="es-MX" sz="1900" b="1">
                  <a:solidFill>
                    <a:srgbClr val="FFF9EB"/>
                  </a:solidFill>
                </a:rPr>
                <a:t>ciudadanas y ciudadanos mexicanos</a:t>
              </a:r>
              <a:r>
                <a:rPr lang="es-MX" sz="1900">
                  <a:solidFill>
                    <a:srgbClr val="FFF9EB"/>
                  </a:solidFill>
                </a:rPr>
                <a:t>, quienes tienen la calidad de mexicanos, han cumplido 18 años y tienen un modo honesto de vivir.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FF40050D-1283-E148-A288-16A684999D87}"/>
                </a:ext>
              </a:extLst>
            </p:cNvPr>
            <p:cNvSpPr txBox="1"/>
            <p:nvPr/>
          </p:nvSpPr>
          <p:spPr>
            <a:xfrm>
              <a:off x="6148841" y="2614616"/>
              <a:ext cx="53360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00000"/>
                </a:lnSpc>
                <a:spcAft>
                  <a:spcPts val="1200"/>
                </a:spcAft>
              </a:pPr>
              <a:r>
                <a:rPr lang="es-MX" sz="1500">
                  <a:solidFill>
                    <a:srgbClr val="FFF9EB"/>
                  </a:solidFill>
                </a:rPr>
                <a:t>Constitución Política de los Estados Unidos Mexicanos, Artículo 34</a:t>
              </a:r>
              <a:endParaRPr lang="es-ES" sz="1500">
                <a:solidFill>
                  <a:srgbClr val="FFF9E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385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2D30894-5800-AB41-8042-9CBBC230B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F6FE10-8EF1-894D-AD6E-E761DBE24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40" y="2062243"/>
            <a:ext cx="4719124" cy="2980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8A9D78-2BA6-B442-8F67-351FE32B8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678" y="2060654"/>
            <a:ext cx="4707298" cy="2980500"/>
          </a:xfrm>
          <a:prstGeom prst="rect">
            <a:avLst/>
          </a:prstGeom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58AD6151-E780-424D-82EC-68AC29E8A219}"/>
              </a:ext>
            </a:extLst>
          </p:cNvPr>
          <p:cNvSpPr/>
          <p:nvPr/>
        </p:nvSpPr>
        <p:spPr>
          <a:xfrm>
            <a:off x="744541" y="1300221"/>
            <a:ext cx="5099046" cy="453911"/>
          </a:xfrm>
          <a:prstGeom prst="roundRect">
            <a:avLst>
              <a:gd name="adj" fmla="val 11308"/>
            </a:avLst>
          </a:prstGeom>
          <a:solidFill>
            <a:srgbClr val="367F36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b="1">
                <a:solidFill>
                  <a:schemeClr val="bg1"/>
                </a:solidFill>
              </a:rPr>
              <a:t>Anverso</a:t>
            </a:r>
            <a:endParaRPr lang="en-US" sz="2500" b="1">
              <a:solidFill>
                <a:srgbClr val="FFFFFF"/>
              </a:solidFill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8EAC12A3-4905-6144-A43D-CB6A7B6F2306}"/>
              </a:ext>
            </a:extLst>
          </p:cNvPr>
          <p:cNvSpPr/>
          <p:nvPr/>
        </p:nvSpPr>
        <p:spPr>
          <a:xfrm>
            <a:off x="6326707" y="1300221"/>
            <a:ext cx="5099046" cy="453911"/>
          </a:xfrm>
          <a:prstGeom prst="roundRect">
            <a:avLst>
              <a:gd name="adj" fmla="val 11308"/>
            </a:avLst>
          </a:prstGeom>
          <a:solidFill>
            <a:srgbClr val="367F36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b="1">
                <a:solidFill>
                  <a:schemeClr val="bg1"/>
                </a:solidFill>
              </a:rPr>
              <a:t>Reverso</a:t>
            </a:r>
          </a:p>
        </p:txBody>
      </p:sp>
    </p:spTree>
    <p:extLst>
      <p:ext uri="{BB962C8B-B14F-4D97-AF65-F5344CB8AC3E}">
        <p14:creationId xmlns:p14="http://schemas.microsoft.com/office/powerpoint/2010/main" val="17443162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FD545-6996-4672-B4B2-D8B5246F8A75}"/>
              </a:ext>
            </a:extLst>
          </p:cNvPr>
          <p:cNvSpPr txBox="1">
            <a:spLocks/>
          </p:cNvSpPr>
          <p:nvPr/>
        </p:nvSpPr>
        <p:spPr>
          <a:xfrm>
            <a:off x="421809" y="550016"/>
            <a:ext cx="9676646" cy="471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>
                <a:ln>
                  <a:noFill/>
                </a:ln>
                <a:solidFill>
                  <a:srgbClr val="4F8B3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 destacar:</a:t>
            </a:r>
            <a:endParaRPr kumimoji="0" lang="es-MX" sz="3200" b="0" i="0" u="none" strike="noStrike" kern="1200" cap="none" spc="0" normalizeH="0" baseline="0" noProof="0">
              <a:ln>
                <a:noFill/>
              </a:ln>
              <a:solidFill>
                <a:srgbClr val="4F8B32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B5D25-3C46-4097-9D4F-63A41E34BF29}"/>
              </a:ext>
            </a:extLst>
          </p:cNvPr>
          <p:cNvSpPr txBox="1">
            <a:spLocks/>
          </p:cNvSpPr>
          <p:nvPr/>
        </p:nvSpPr>
        <p:spPr>
          <a:xfrm>
            <a:off x="681036" y="1485263"/>
            <a:ext cx="10077452" cy="769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Niñas, niños y adolescentes son sujetos de derechos, como persona, como mexicanas y mexicanos y como habitantes del país, de un estado y de un municipio.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F8B5D25-3C46-4097-9D4F-63A41E34BF29}"/>
              </a:ext>
            </a:extLst>
          </p:cNvPr>
          <p:cNvSpPr txBox="1">
            <a:spLocks/>
          </p:cNvSpPr>
          <p:nvPr/>
        </p:nvSpPr>
        <p:spPr>
          <a:xfrm>
            <a:off x="5415811" y="3543410"/>
            <a:ext cx="5471266" cy="149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200" b="0" i="1" u="none" strike="noStrike" kern="1200" cap="none" spc="0" normalizeH="0" baseline="0" noProof="0">
                <a:ln>
                  <a:noFill/>
                </a:ln>
                <a:solidFill>
                  <a:srgbClr val="4F8B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 niñas y niños los menores de doce años, y adolescentes las personas de entre doce años cumplidos y menos de dieciocho años de edad. </a:t>
            </a:r>
            <a:endParaRPr kumimoji="0" lang="es-MX" sz="2200" b="0" i="0" u="none" strike="noStrike" kern="1200" cap="none" spc="0" normalizeH="0" baseline="0" noProof="0">
              <a:ln>
                <a:noFill/>
              </a:ln>
              <a:solidFill>
                <a:srgbClr val="4F8B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F8B5D25-3C46-4097-9D4F-63A41E34BF29}"/>
              </a:ext>
            </a:extLst>
          </p:cNvPr>
          <p:cNvSpPr txBox="1">
            <a:spLocks/>
          </p:cNvSpPr>
          <p:nvPr/>
        </p:nvSpPr>
        <p:spPr>
          <a:xfrm>
            <a:off x="3805186" y="6047403"/>
            <a:ext cx="7790328" cy="325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rgbClr val="4F8B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5, Ley General de los Derechos de Niñas, Niños y Adolescentes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328865"/>
            <a:ext cx="3848006" cy="34448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F08719-96E0-9241-834F-DE67B43BF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47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57453" y="2393467"/>
            <a:ext cx="5672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solicitar la aplicación de un instrumento de participación en base a la Ley de Participación Ciudadana u otras leyes, así como al intervenir activamente en uno de estos instrumentos de participación, </a:t>
            </a:r>
            <a:r>
              <a:rPr kumimoji="0" lang="es-MX" sz="2200" b="1" i="1" u="none" strike="noStrike" kern="1200" cap="none" spc="0" normalizeH="0" baseline="0" noProof="0">
                <a:ln>
                  <a:noFill/>
                </a:ln>
                <a:solidFill>
                  <a:srgbClr val="84B9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consultar de manera rigurosa el texto completo de la Ley de Participación Ciudadana</a:t>
            </a:r>
            <a:r>
              <a:rPr kumimoji="0" lang="es-MX" sz="2200" b="1" i="1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MX" sz="2200" b="1" i="1" u="none" strike="noStrike" kern="1200" cap="none" spc="0" normalizeH="0" baseline="0" noProof="0">
                <a:ln>
                  <a:noFill/>
                </a:ln>
                <a:solidFill>
                  <a:srgbClr val="84B9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Reglamento de la LPC</a:t>
            </a:r>
            <a:r>
              <a:rPr kumimoji="0" lang="es-MX" sz="2200" b="1" i="1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MX" sz="2200" b="1" i="1" u="none" strike="noStrike" kern="1200" cap="none" spc="0" normalizeH="0" baseline="0" noProof="0">
                <a:ln>
                  <a:noFill/>
                </a:ln>
                <a:solidFill>
                  <a:srgbClr val="84B9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Lineamiento de Participación Ciudadana del IEE</a:t>
            </a:r>
            <a:r>
              <a:rPr kumimoji="0" lang="es-MX" sz="2200" b="1" i="0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2200" b="0" i="0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s-MX" sz="2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ley específica del tema de </a:t>
            </a:r>
            <a:r>
              <a:rPr kumimoji="0" lang="es-MX" sz="2200" b="0" i="0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se trate.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 flipH="1">
            <a:off x="5157452" y="1681286"/>
            <a:ext cx="362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>
                <a:ln>
                  <a:noFill/>
                </a:ln>
                <a:solidFill>
                  <a:srgbClr val="4F8B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recomienda:</a:t>
            </a:r>
            <a:endParaRPr kumimoji="0" lang="es-ES_tradnl" sz="3200" b="0" i="0" u="none" strike="noStrike" kern="1200" cap="none" spc="0" normalizeH="0" baseline="0" noProof="0">
              <a:ln>
                <a:noFill/>
              </a:ln>
              <a:solidFill>
                <a:srgbClr val="4F8B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65" y="1832218"/>
            <a:ext cx="3369975" cy="32850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A31716-9F18-354E-A202-5FFF198CD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03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372ED-D81F-4E2C-9106-7912D63DAF7B}"/>
              </a:ext>
            </a:extLst>
          </p:cNvPr>
          <p:cNvSpPr txBox="1">
            <a:spLocks/>
          </p:cNvSpPr>
          <p:nvPr/>
        </p:nvSpPr>
        <p:spPr>
          <a:xfrm>
            <a:off x="403401" y="457462"/>
            <a:ext cx="11569847" cy="570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>
                <a:ln>
                  <a:noFill/>
                </a:ln>
                <a:solidFill>
                  <a:srgbClr val="4F8B3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Importancia de la participación cívica</a:t>
            </a:r>
            <a:endParaRPr kumimoji="0" lang="es-MX" sz="3200" b="0" i="0" u="none" strike="noStrike" kern="1200" cap="none" spc="0" normalizeH="0" baseline="0" noProof="0">
              <a:ln>
                <a:noFill/>
              </a:ln>
              <a:solidFill>
                <a:srgbClr val="4F8B32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A240235-2ADD-407A-8894-FD321DBD037E}"/>
              </a:ext>
            </a:extLst>
          </p:cNvPr>
          <p:cNvSpPr txBox="1">
            <a:spLocks/>
          </p:cNvSpPr>
          <p:nvPr/>
        </p:nvSpPr>
        <p:spPr>
          <a:xfrm>
            <a:off x="2284454" y="3838270"/>
            <a:ext cx="7651667" cy="173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1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</a:t>
            </a:r>
            <a:r>
              <a:rPr kumimoji="0" lang="es-MX" sz="2400" b="0" i="0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2400" b="0" i="1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voluntad del pueblo mexicano constituirse en una </a:t>
            </a:r>
            <a:r>
              <a:rPr kumimoji="0" lang="es-MX" sz="2400" b="1" i="1" u="none" strike="noStrike" kern="1200" cap="none" spc="0" normalizeH="0" baseline="0" noProof="0">
                <a:ln>
                  <a:noFill/>
                </a:ln>
                <a:solidFill>
                  <a:srgbClr val="84B9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República representativa</a:t>
            </a:r>
            <a:r>
              <a:rPr kumimoji="0" lang="es-MX" sz="2400" b="1" i="1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MX" sz="2400" b="1" i="1" u="none" strike="noStrike" kern="1200" cap="none" spc="0" normalizeH="0" baseline="0" noProof="0">
                <a:ln>
                  <a:noFill/>
                </a:ln>
                <a:solidFill>
                  <a:srgbClr val="84B9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democrática</a:t>
            </a:r>
            <a:r>
              <a:rPr kumimoji="0" lang="es-MX" sz="2400" b="1" i="1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MX" sz="2400" b="1" i="1" u="none" strike="noStrike" kern="1200" cap="none" spc="0" normalizeH="0" baseline="0" noProof="0">
                <a:ln>
                  <a:noFill/>
                </a:ln>
                <a:solidFill>
                  <a:srgbClr val="84B9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laica</a:t>
            </a:r>
            <a:r>
              <a:rPr kumimoji="0" lang="es-MX" sz="2400" b="1" i="1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s-MX" sz="2400" b="1" i="1" u="none" strike="noStrike" kern="1200" cap="none" spc="0" normalizeH="0" baseline="0" noProof="0">
                <a:ln>
                  <a:noFill/>
                </a:ln>
                <a:solidFill>
                  <a:srgbClr val="84B9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</a:t>
            </a:r>
            <a:r>
              <a:rPr kumimoji="0" lang="es-MX" sz="2400" b="1" i="1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1" i="1" u="none" strike="noStrike" kern="1200" cap="none" spc="0" normalizeH="0" baseline="0" noProof="0">
              <a:ln>
                <a:noFill/>
              </a:ln>
              <a:solidFill>
                <a:srgbClr val="6664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1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es-MX" sz="2400" b="1" i="1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todo poder público dimana del pueblo y se instituye para beneficio de éste</a:t>
            </a:r>
            <a:r>
              <a:rPr kumimoji="0" lang="es-MX" sz="2400" b="0" i="1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s-MX" sz="2400" b="0" i="0" u="none" strike="noStrike" kern="1200" cap="none" spc="0" normalizeH="0" baseline="0" noProof="0">
              <a:ln>
                <a:noFill/>
              </a:ln>
              <a:solidFill>
                <a:srgbClr val="6664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565914" y="6044495"/>
            <a:ext cx="6016349" cy="333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rgbClr val="4F8B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Arts. 39 y 40, Constitución Política de los Estados Unidos Mexicanos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1055688" y="1752222"/>
            <a:ext cx="7227880" cy="1233876"/>
            <a:chOff x="1055688" y="1609338"/>
            <a:chExt cx="7427912" cy="1233876"/>
          </a:xfrm>
        </p:grpSpPr>
        <p:sp>
          <p:nvSpPr>
            <p:cNvPr id="6" name="CuadroTexto 5"/>
            <p:cNvSpPr txBox="1"/>
            <p:nvPr/>
          </p:nvSpPr>
          <p:spPr>
            <a:xfrm>
              <a:off x="1230313" y="1666169"/>
              <a:ext cx="703738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100" b="0" i="0" u="none" strike="noStrike" kern="1200" cap="none" spc="0" normalizeH="0" baseline="0" noProof="0">
                  <a:ln>
                    <a:noFill/>
                  </a:ln>
                  <a:solidFill>
                    <a:srgbClr val="6664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 democracia, como la define la Constitución y como </a:t>
              </a:r>
              <a:r>
                <a:rPr kumimoji="0" lang="es-MX" sz="2100" b="1" i="1" u="none" strike="noStrike" kern="1200" cap="none" spc="0" normalizeH="0" baseline="0" noProof="0">
                  <a:ln>
                    <a:noFill/>
                  </a:ln>
                  <a:solidFill>
                    <a:srgbClr val="6664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poder del pueblo, por el pueblo y para el pueblo</a:t>
              </a:r>
              <a:r>
                <a:rPr kumimoji="0" lang="es-MX" sz="2100" b="0" i="0" u="none" strike="noStrike" kern="1200" cap="none" spc="0" normalizeH="0" baseline="0" noProof="0">
                  <a:ln>
                    <a:noFill/>
                  </a:ln>
                  <a:solidFill>
                    <a:srgbClr val="6664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no es efectiva sin la participación del pueblo.</a:t>
              </a: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1055688" y="1609338"/>
              <a:ext cx="7427912" cy="1233876"/>
            </a:xfrm>
            <a:prstGeom prst="roundRect">
              <a:avLst>
                <a:gd name="adj" fmla="val 8793"/>
              </a:avLst>
            </a:prstGeom>
            <a:noFill/>
            <a:ln w="28575">
              <a:solidFill>
                <a:srgbClr val="84B9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45FF218A-B13A-FD42-B83F-0370F69BA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8801100" y="1084272"/>
            <a:ext cx="2463800" cy="2463800"/>
            <a:chOff x="8801100" y="927100"/>
            <a:chExt cx="2463800" cy="2463800"/>
          </a:xfrm>
        </p:grpSpPr>
        <p:sp>
          <p:nvSpPr>
            <p:cNvPr id="3" name="Elipse 2"/>
            <p:cNvSpPr/>
            <p:nvPr/>
          </p:nvSpPr>
          <p:spPr>
            <a:xfrm>
              <a:off x="8801100" y="927100"/>
              <a:ext cx="2463800" cy="2463800"/>
            </a:xfrm>
            <a:prstGeom prst="ellipse">
              <a:avLst/>
            </a:prstGeom>
            <a:solidFill>
              <a:srgbClr val="84B92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7038" y="1143000"/>
              <a:ext cx="1450926" cy="1986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178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C099797-678E-49BE-88A8-FD769395CC79}"/>
              </a:ext>
            </a:extLst>
          </p:cNvPr>
          <p:cNvSpPr/>
          <p:nvPr/>
        </p:nvSpPr>
        <p:spPr>
          <a:xfrm>
            <a:off x="3204343" y="5386067"/>
            <a:ext cx="5804419" cy="73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Ingrese a la página web oficial del Instituto: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86BA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rgbClr val="86BA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ieechihuahua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86BA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.org.mx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7871873" y="1246465"/>
            <a:ext cx="3102929" cy="905396"/>
          </a:xfrm>
          <a:prstGeom prst="roundRect">
            <a:avLst>
              <a:gd name="adj" fmla="val 11308"/>
            </a:avLst>
          </a:prstGeom>
          <a:solidFill>
            <a:srgbClr val="649D2D">
              <a:alpha val="7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Reglamento de la Ley de Participación Ciudadana de Chihuahua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2946254" y="2316343"/>
            <a:ext cx="3102929" cy="905396"/>
          </a:xfrm>
          <a:prstGeom prst="roundRect">
            <a:avLst>
              <a:gd name="adj" fmla="val 11308"/>
            </a:avLst>
          </a:prstGeom>
          <a:solidFill>
            <a:srgbClr val="649D2D">
              <a:alpha val="6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Lineamiento de Participación Ciudadana del IEE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257732" y="1251426"/>
            <a:ext cx="3102929" cy="905396"/>
          </a:xfrm>
          <a:prstGeom prst="roundRect">
            <a:avLst>
              <a:gd name="adj" fmla="val 11308"/>
            </a:avLst>
          </a:prstGeom>
          <a:solidFill>
            <a:srgbClr val="649D2D">
              <a:alpha val="9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Cursos de capacitación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Ley de Participación Ciudadana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4558601" y="1251426"/>
            <a:ext cx="3102929" cy="905396"/>
          </a:xfrm>
          <a:prstGeom prst="roundRect">
            <a:avLst>
              <a:gd name="adj" fmla="val 11308"/>
            </a:avLst>
          </a:prstGeom>
          <a:solidFill>
            <a:srgbClr val="649D2D">
              <a:alpha val="8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Ley de Participación Ciudadana de Chihuahua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515938" y="508192"/>
            <a:ext cx="11160126" cy="555506"/>
            <a:chOff x="658813" y="879672"/>
            <a:chExt cx="10874375" cy="555506"/>
          </a:xfrm>
        </p:grpSpPr>
        <p:sp>
          <p:nvSpPr>
            <p:cNvPr id="16" name="Rectángulo redondeado 15"/>
            <p:cNvSpPr/>
            <p:nvPr/>
          </p:nvSpPr>
          <p:spPr>
            <a:xfrm>
              <a:off x="658813" y="879672"/>
              <a:ext cx="10874375" cy="555506"/>
            </a:xfrm>
            <a:prstGeom prst="roundRect">
              <a:avLst>
                <a:gd name="adj" fmla="val 11308"/>
              </a:avLst>
            </a:prstGeom>
            <a:solidFill>
              <a:srgbClr val="4F8B32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149633" y="919188"/>
              <a:ext cx="9904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Para mayor información sobre el derecho  </a:t>
              </a: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la Participación Cívica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consulte:</a:t>
              </a:r>
              <a:endPara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8" y="1015291"/>
            <a:ext cx="2584132" cy="274494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569484" y="6446196"/>
            <a:ext cx="5083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Textos de leyes y tratados citados, son los vigentes al 1/abril/2019</a:t>
            </a:r>
            <a:endParaRPr kumimoji="0" lang="es-MX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235549" y="2339824"/>
            <a:ext cx="3102929" cy="905396"/>
          </a:xfrm>
          <a:prstGeom prst="roundRect">
            <a:avLst>
              <a:gd name="adj" fmla="val 11308"/>
            </a:avLst>
          </a:prstGeom>
          <a:solidFill>
            <a:srgbClr val="649D2D">
              <a:alpha val="6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Legislación aplicable en México. Otras disposiciones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023806" y="3497741"/>
            <a:ext cx="21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sng" strike="noStrike" kern="1200" cap="none" spc="0" normalizeH="0" baseline="0" noProof="0">
                <a:ln>
                  <a:noFill/>
                </a:ln>
                <a:solidFill>
                  <a:srgbClr val="4F8B3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particular, vea:</a:t>
            </a:r>
            <a:endParaRPr kumimoji="0" lang="es-MX" sz="1800" b="1" i="1" u="sng" strike="noStrike" kern="1200" cap="none" spc="0" normalizeH="0" baseline="0" noProof="0">
              <a:ln>
                <a:noFill/>
              </a:ln>
              <a:solidFill>
                <a:srgbClr val="4F8B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461330" y="4245485"/>
            <a:ext cx="21255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rgbClr val="4F8B3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Curso 3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El Derecho Humano a la participación.</a:t>
            </a: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937674" y="4250928"/>
            <a:ext cx="3169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rgbClr val="4F8B3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Curso 3.2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Derecho a la participación cívica en el Derecho Internacional.</a:t>
            </a: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311831" y="4245485"/>
            <a:ext cx="34410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rgbClr val="4F8B3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Curso 3.3</a:t>
            </a:r>
          </a:p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66646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Derecho a participar de habitantes y de ciudadanas y ciudadanos.</a:t>
            </a: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brir llave 25"/>
          <p:cNvSpPr/>
          <p:nvPr/>
        </p:nvSpPr>
        <p:spPr>
          <a:xfrm rot="5400000">
            <a:off x="5872003" y="-845444"/>
            <a:ext cx="447993" cy="9929699"/>
          </a:xfrm>
          <a:prstGeom prst="leftBrace">
            <a:avLst/>
          </a:prstGeom>
          <a:ln w="28575">
            <a:solidFill>
              <a:srgbClr val="84B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4DC9DE8-8FBF-6749-8289-99E69111C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37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9" grpId="0"/>
      <p:bldP spid="21" grpId="0" animBg="1"/>
      <p:bldP spid="22" grpId="0"/>
      <p:bldP spid="23" grpId="0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7QDC35W4DDSW-919843043-1520</_dlc_DocId>
    <_dlc_DocIdUrl xmlns="d94eee30-2451-49be-a996-92a27f6a2e89">
      <Url>https://ieechihuahuaorgmx.sharepoint.com/sites/CapacitacionEC/_layouts/15/DocIdRedir.aspx?ID=7QDC35W4DDSW-919843043-1520</Url>
      <Description>7QDC35W4DDSW-919843043-1520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FE3AEC-C55F-450F-A525-74CBD0DF2E48}">
  <ds:schemaRefs>
    <ds:schemaRef ds:uri="bc7938c3-7aea-44d1-84f7-bfbe73a548fb"/>
    <ds:schemaRef ds:uri="d94eee30-2451-49be-a996-92a27f6a2e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7E427E-B4C7-4C0D-998C-7505B099E66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0382CDA-2AF2-4AC5-8A77-8E7D6AAABED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982B221-24E3-42DE-AF63-1BF6DBFF1BA9}">
  <ds:schemaRefs>
    <ds:schemaRef ds:uri="bc7938c3-7aea-44d1-84f7-bfbe73a548fb"/>
    <ds:schemaRef ds:uri="d94eee30-2451-49be-a996-92a27f6a2e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Panorámica</PresentationFormat>
  <Paragraphs>41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Marcela Oropesa Martínez</cp:lastModifiedBy>
  <cp:revision>104</cp:revision>
  <dcterms:created xsi:type="dcterms:W3CDTF">2021-08-18T16:07:46Z</dcterms:created>
  <dcterms:modified xsi:type="dcterms:W3CDTF">2022-05-24T19:21:31Z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b74ea9c2-eaa9-49bf-82b2-0728729bf74f</vt:lpwstr>
  </property>
</Properties>
</file>